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1" r:id="rId1"/>
  </p:sldMasterIdLst>
  <p:notesMasterIdLst>
    <p:notesMasterId r:id="rId43"/>
  </p:notesMasterIdLst>
  <p:sldIdLst>
    <p:sldId id="256" r:id="rId2"/>
    <p:sldId id="303" r:id="rId3"/>
    <p:sldId id="35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7" r:id="rId13"/>
    <p:sldId id="321" r:id="rId14"/>
    <p:sldId id="324" r:id="rId15"/>
    <p:sldId id="357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9" r:id="rId27"/>
    <p:sldId id="340" r:id="rId28"/>
    <p:sldId id="338" r:id="rId29"/>
    <p:sldId id="359" r:id="rId30"/>
    <p:sldId id="358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269" r:id="rId39"/>
    <p:sldId id="351" r:id="rId40"/>
    <p:sldId id="356" r:id="rId41"/>
    <p:sldId id="353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oncert One" pitchFamily="2" charset="0"/>
      <p:regular r:id="rId48"/>
    </p:embeddedFont>
    <p:embeddedFont>
      <p:font typeface="Jockey One" panose="020B0604020202020204" charset="-18"/>
      <p:regular r:id="rId49"/>
    </p:embeddedFont>
    <p:embeddedFont>
      <p:font typeface="Segoe UI Historic" panose="020B0502040204020203" pitchFamily="34" charset="0"/>
      <p:regular r:id="rId50"/>
    </p:embeddedFont>
    <p:embeddedFont>
      <p:font typeface="Tomorrow" panose="020B0604020202020204" charset="0"/>
      <p:regular r:id="rId51"/>
      <p:bold r:id="rId52"/>
      <p:italic r:id="rId53"/>
      <p:boldItalic r:id="rId54"/>
    </p:embeddedFont>
    <p:embeddedFont>
      <p:font typeface="Tomorrow Medium" panose="020B0604020202020204" charset="0"/>
      <p:regular r:id="rId55"/>
      <p:bold r:id="rId56"/>
      <p:italic r:id="rId57"/>
      <p:boldItalic r:id="rId58"/>
    </p:embeddedFont>
    <p:embeddedFont>
      <p:font typeface="Tomorrow SemiBold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04"/>
    <a:srgbClr val="7EEEF3"/>
    <a:srgbClr val="FFA4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277B42-6CC1-47BC-B786-56831D502BEE}">
  <a:tblStyle styleId="{19277B42-6CC1-47BC-B786-56831D502B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830" autoAdjust="0"/>
  </p:normalViewPr>
  <p:slideViewPr>
    <p:cSldViewPr snapToGrid="0">
      <p:cViewPr varScale="1">
        <p:scale>
          <a:sx n="95" d="100"/>
          <a:sy n="95" d="100"/>
        </p:scale>
        <p:origin x="10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c2a3c19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0c2a3c195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Applying Business Intelligence technology and automation processes to make more accurate decisions for sales operations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242117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2552590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617101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981547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3915853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3948252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2453651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3972260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2098746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2775384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6990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2695737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163595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3717668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32333928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2846924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3630503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732017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2647371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1829500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1289300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062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3434863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32672136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24183219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227064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14650530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40003867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33907676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37104607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08e4cf2667_0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08e4cf2667_0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indent="-228600" algn="just" rtl="0">
              <a:spcBef>
                <a:spcPts val="1200"/>
              </a:spcBef>
              <a:spcAft>
                <a:spcPts val="1200"/>
              </a:spcAft>
            </a:pP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Result</a:t>
            </a:r>
            <a:endParaRPr lang="en-US" b="1" dirty="0">
              <a:effectLst/>
            </a:endParaRPr>
          </a:p>
          <a:p>
            <a:pPr algn="just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Able to acknowledge the process of implementing a BI solution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data warehouse was built to meet the sales team's requirements</a:t>
            </a:r>
          </a:p>
          <a:p>
            <a:pPr algn="just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Make ETL process automatically from sources to data warehouse and from data warehouse to visualization tools.</a:t>
            </a:r>
          </a:p>
          <a:p>
            <a:pPr marL="685800" indent="-2286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Limitations</a:t>
            </a:r>
            <a:endParaRPr lang="en-US" b="1" dirty="0">
              <a:effectLst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ETL process time-consuming and inefficient.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have not been able to store the data warehouse in the cloud yet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08e4cf2667_0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08e4cf2667_0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indent="-228600" algn="just" rtl="0">
              <a:spcBef>
                <a:spcPts val="1200"/>
              </a:spcBef>
              <a:spcAft>
                <a:spcPts val="1200"/>
              </a:spcAft>
            </a:pP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Result</a:t>
            </a:r>
            <a:endParaRPr lang="en-US" b="1" dirty="0">
              <a:effectLst/>
            </a:endParaRPr>
          </a:p>
          <a:p>
            <a:pPr algn="just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Able to acknowledge the process of implementing a BI solution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data warehouse was built to meet the sales team's requirements</a:t>
            </a:r>
          </a:p>
          <a:p>
            <a:pPr algn="just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Make ETL process automatically from sources to data warehouse and from data warehouse to visualization tools.</a:t>
            </a:r>
          </a:p>
          <a:p>
            <a:pPr marL="685800" indent="-2286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Limitations</a:t>
            </a:r>
            <a:endParaRPr lang="en-US" b="1" dirty="0">
              <a:effectLst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ETL process time-consuming and inefficient.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have not been able to store the data warehouse in the cloud yet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02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rPr>
              <a:t>Helps to analyze data and enhance the decision-making process.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rPr>
              <a:t>Identify the customer segments of the business.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rPr>
              <a:t>How is the sales performance of the business?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rPr>
              <a:t>What is the tendency of customers’ purchasing behaviors?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Helps to analyze data and enhance the decision-making process.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98806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08e4cf2667_0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08e4cf2667_0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indent="-228600" algn="just" rtl="0">
              <a:spcBef>
                <a:spcPts val="1200"/>
              </a:spcBef>
              <a:spcAft>
                <a:spcPts val="1200"/>
              </a:spcAft>
            </a:pP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Result</a:t>
            </a:r>
            <a:endParaRPr lang="en-US" b="1" dirty="0">
              <a:effectLst/>
            </a:endParaRPr>
          </a:p>
          <a:p>
            <a:pPr algn="just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Able to acknowledge the process of implementing a BI solution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data warehouse was built to meet the sales team's requirements</a:t>
            </a:r>
          </a:p>
          <a:p>
            <a:pPr algn="just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Make ETL process automatically from sources to data warehouse and from data warehouse to visualization tools.</a:t>
            </a:r>
          </a:p>
          <a:p>
            <a:pPr marL="685800" indent="-2286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Limitations</a:t>
            </a:r>
            <a:endParaRPr lang="en-US" b="1" dirty="0">
              <a:effectLst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ETL process time-consuming and inefficient.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have not been able to store the data warehouse in the cloud yet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34371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08e4cf2667_0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08e4cf2667_0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indent="-228600" algn="just" rtl="0">
              <a:spcBef>
                <a:spcPts val="1200"/>
              </a:spcBef>
              <a:spcAft>
                <a:spcPts val="1200"/>
              </a:spcAft>
            </a:pP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Result</a:t>
            </a:r>
            <a:endParaRPr lang="en-US" b="1" dirty="0">
              <a:effectLst/>
            </a:endParaRPr>
          </a:p>
          <a:p>
            <a:pPr algn="just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Able to acknowledge the process of implementing a BI solution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data warehouse was built to meet the sales team's requirements</a:t>
            </a:r>
          </a:p>
          <a:p>
            <a:pPr algn="just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Make ETL process automatically from sources to data warehouse and from data warehouse to visualization tools.</a:t>
            </a:r>
          </a:p>
          <a:p>
            <a:pPr marL="685800" indent="-2286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Limitations</a:t>
            </a:r>
            <a:endParaRPr lang="en-US" b="1" dirty="0">
              <a:effectLst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ETL process time-consuming and inefficient.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have not been able to store the data warehouse in the cloud yet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9780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Value and desired outcome of the project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 effective Business Intelligence solution that includes data collection, storage, processing, analysis, and presentation of results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Automation in BI saves time, reduces errors, and boosts productivity from data source to end-user.</a:t>
            </a:r>
          </a:p>
        </p:txBody>
      </p:sp>
    </p:spTree>
    <p:extLst>
      <p:ext uri="{BB962C8B-B14F-4D97-AF65-F5344CB8AC3E}">
        <p14:creationId xmlns:p14="http://schemas.microsoft.com/office/powerpoint/2010/main" val="1854583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Value and desired outcome of the project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 effective Business Intelligence solution that includes data collection, storage, processing, analysis, and presentation of results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Automation in BI saves time, reduces errors, and boosts productivity from data source to end-user.</a:t>
            </a:r>
          </a:p>
        </p:txBody>
      </p:sp>
    </p:spTree>
    <p:extLst>
      <p:ext uri="{BB962C8B-B14F-4D97-AF65-F5344CB8AC3E}">
        <p14:creationId xmlns:p14="http://schemas.microsoft.com/office/powerpoint/2010/main" val="2662103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Value and desired outcome of the project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 effective Business Intelligence solution that includes data collection, storage, processing, analysis, and presentation of results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Automation in BI saves time, reduces errors, and boosts productivity from data source to end-user.</a:t>
            </a:r>
          </a:p>
        </p:txBody>
      </p:sp>
    </p:spTree>
    <p:extLst>
      <p:ext uri="{BB962C8B-B14F-4D97-AF65-F5344CB8AC3E}">
        <p14:creationId xmlns:p14="http://schemas.microsoft.com/office/powerpoint/2010/main" val="2356500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2677220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8e4cf266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8e4cf266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is the sales performance of the business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 sales performance by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the regions that are performing well or not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providing useful insights into customer behaviors and preferences in different places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 their marketing and sales strategies to better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 sales performance across online and offline channels.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which channels generate the most revenue, which channels are performing poorly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most effective channels for promoting specific product items.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Evaluate sales performance by analyzing delivery performance in different regions.</a:t>
            </a:r>
            <a:endParaRPr lang="en-US" sz="13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 one of the determining factors of customer satisfaction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decision-maker can easily track status, optimize transportation costs, and make decisions that improve customer satisfaction, such as on-time delivery rate, the number of completed deliveries, the average time per delivery, and the highest/lowest performing carrier.</a:t>
            </a:r>
          </a:p>
        </p:txBody>
      </p:sp>
    </p:spTree>
    <p:extLst>
      <p:ext uri="{BB962C8B-B14F-4D97-AF65-F5344CB8AC3E}">
        <p14:creationId xmlns:p14="http://schemas.microsoft.com/office/powerpoint/2010/main" val="44683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8892"/>
          <a:stretch/>
        </p:blipFill>
        <p:spPr>
          <a:xfrm>
            <a:off x="0" y="457200"/>
            <a:ext cx="9144000" cy="468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3994000" y="-1031312"/>
            <a:ext cx="2474474" cy="276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>
            <a:off x="-2065844" y="-1660325"/>
            <a:ext cx="59578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>
            <a:off x="509250" y="535003"/>
            <a:ext cx="356850" cy="37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5500" y="535000"/>
            <a:ext cx="1019625" cy="179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897225" y="3262300"/>
            <a:ext cx="1019625" cy="179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>
            <a:off x="4804431" y="754000"/>
            <a:ext cx="64817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295800" y="295800"/>
            <a:ext cx="8552841" cy="4551563"/>
          </a:xfrm>
          <a:custGeom>
            <a:avLst/>
            <a:gdLst/>
            <a:ahLst/>
            <a:cxnLst/>
            <a:rect l="l" t="t" r="r" b="b"/>
            <a:pathLst>
              <a:path w="341806" h="182263" extrusionOk="0">
                <a:moveTo>
                  <a:pt x="128745" y="8583"/>
                </a:moveTo>
                <a:lnTo>
                  <a:pt x="117638" y="8583"/>
                </a:lnTo>
                <a:lnTo>
                  <a:pt x="109307" y="253"/>
                </a:lnTo>
                <a:lnTo>
                  <a:pt x="6564" y="253"/>
                </a:lnTo>
                <a:lnTo>
                  <a:pt x="0" y="9088"/>
                </a:lnTo>
                <a:lnTo>
                  <a:pt x="0" y="173175"/>
                </a:lnTo>
                <a:lnTo>
                  <a:pt x="9593" y="182263"/>
                </a:lnTo>
                <a:lnTo>
                  <a:pt x="333223" y="182263"/>
                </a:lnTo>
                <a:lnTo>
                  <a:pt x="341806" y="171660"/>
                </a:lnTo>
                <a:lnTo>
                  <a:pt x="341806" y="10603"/>
                </a:lnTo>
                <a:lnTo>
                  <a:pt x="333223" y="0"/>
                </a:lnTo>
                <a:lnTo>
                  <a:pt x="231237" y="0"/>
                </a:lnTo>
                <a:lnTo>
                  <a:pt x="223663" y="8583"/>
                </a:lnTo>
                <a:lnTo>
                  <a:pt x="212051" y="8583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8" name="Google Shape;18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900000">
            <a:off x="897224" y="747550"/>
            <a:ext cx="1019625" cy="179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>
            <a:off x="1669821" y="1440587"/>
            <a:ext cx="392748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>
            <a:off x="7030974" y="842525"/>
            <a:ext cx="320475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6">
            <a:alphaModFix amt="77000"/>
          </a:blip>
          <a:stretch>
            <a:fillRect/>
          </a:stretch>
        </p:blipFill>
        <p:spPr>
          <a:xfrm>
            <a:off x="7279500" y="3974053"/>
            <a:ext cx="356850" cy="3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>
            <a:off x="603286" y="2455162"/>
            <a:ext cx="223625" cy="23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581200" y="3781125"/>
            <a:ext cx="3981600" cy="6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2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latin typeface="Tomorrow SemiBold"/>
                <a:ea typeface="Tomorrow SemiBold"/>
                <a:cs typeface="Tomorrow SemiBold"/>
                <a:sym typeface="Tomorrow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25" name="Google Shape;25;p2"/>
          <p:cNvPicPr preferRelativeResize="0"/>
          <p:nvPr/>
        </p:nvPicPr>
        <p:blipFill>
          <a:blip r:embed="rId9">
            <a:alphaModFix amt="47000"/>
          </a:blip>
          <a:stretch>
            <a:fillRect/>
          </a:stretch>
        </p:blipFill>
        <p:spPr>
          <a:xfrm>
            <a:off x="810350" y="586675"/>
            <a:ext cx="1468449" cy="146844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 txBox="1">
            <a:spLocks noGrp="1"/>
          </p:cNvSpPr>
          <p:nvPr>
            <p:ph type="ctrTitle"/>
          </p:nvPr>
        </p:nvSpPr>
        <p:spPr>
          <a:xfrm>
            <a:off x="1669825" y="1050439"/>
            <a:ext cx="58044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8FF41"/>
              </a:buClr>
              <a:buSzPts val="5200"/>
              <a:buNone/>
              <a:defRPr sz="6000">
                <a:solidFill>
                  <a:srgbClr val="F8FF41"/>
                </a:solidFill>
                <a:latin typeface="Jockey One"/>
                <a:ea typeface="Jockey One"/>
                <a:cs typeface="Jockey One"/>
                <a:sym typeface="Jockey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8FF41"/>
              </a:buClr>
              <a:buSzPts val="5200"/>
              <a:buNone/>
              <a:defRPr sz="5200">
                <a:solidFill>
                  <a:srgbClr val="F8FF4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8FF41"/>
              </a:buClr>
              <a:buSzPts val="5200"/>
              <a:buNone/>
              <a:defRPr sz="5200">
                <a:solidFill>
                  <a:srgbClr val="F8FF4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8FF41"/>
              </a:buClr>
              <a:buSzPts val="5200"/>
              <a:buNone/>
              <a:defRPr sz="5200">
                <a:solidFill>
                  <a:srgbClr val="F8FF4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8FF41"/>
              </a:buClr>
              <a:buSzPts val="5200"/>
              <a:buNone/>
              <a:defRPr sz="5200">
                <a:solidFill>
                  <a:srgbClr val="F8FF4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8FF41"/>
              </a:buClr>
              <a:buSzPts val="5200"/>
              <a:buNone/>
              <a:defRPr sz="5200">
                <a:solidFill>
                  <a:srgbClr val="F8FF4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8FF41"/>
              </a:buClr>
              <a:buSzPts val="5200"/>
              <a:buNone/>
              <a:defRPr sz="5200">
                <a:solidFill>
                  <a:srgbClr val="F8FF4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8FF41"/>
              </a:buClr>
              <a:buSzPts val="5200"/>
              <a:buNone/>
              <a:defRPr sz="5200">
                <a:solidFill>
                  <a:srgbClr val="F8FF4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8FF41"/>
              </a:buClr>
              <a:buSzPts val="5200"/>
              <a:buNone/>
              <a:defRPr sz="5200">
                <a:solidFill>
                  <a:srgbClr val="F8FF4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11002B"/>
            </a:gs>
            <a:gs pos="100000">
              <a:srgbClr val="210051"/>
            </a:gs>
          </a:gsLst>
          <a:lin ang="13500032" scaled="0"/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6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-1040000" y="-1359073"/>
            <a:ext cx="5268400" cy="418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68682" y="1361210"/>
            <a:ext cx="895709" cy="157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616147" y="1887460"/>
            <a:ext cx="4099719" cy="370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470" y="3029742"/>
            <a:ext cx="2668343" cy="256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"/>
          <p:cNvPicPr preferRelativeResize="0"/>
          <p:nvPr/>
        </p:nvPicPr>
        <p:blipFill>
          <a:blip r:embed="rId6">
            <a:alphaModFix amt="67000"/>
          </a:blip>
          <a:stretch>
            <a:fillRect/>
          </a:stretch>
        </p:blipFill>
        <p:spPr>
          <a:xfrm rot="10800000">
            <a:off x="6016713" y="241925"/>
            <a:ext cx="2898124" cy="28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6"/>
          <p:cNvPicPr preferRelativeResize="0"/>
          <p:nvPr/>
        </p:nvPicPr>
        <p:blipFill>
          <a:blip r:embed="rId7">
            <a:alphaModFix amt="61000"/>
          </a:blip>
          <a:stretch>
            <a:fillRect/>
          </a:stretch>
        </p:blipFill>
        <p:spPr>
          <a:xfrm>
            <a:off x="2056750" y="3796650"/>
            <a:ext cx="524450" cy="5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055907" y="194185"/>
            <a:ext cx="895709" cy="157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117182" y="3194885"/>
            <a:ext cx="895709" cy="157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6"/>
          <p:cNvPicPr preferRelativeResize="0"/>
          <p:nvPr/>
        </p:nvPicPr>
        <p:blipFill>
          <a:blip r:embed="rId7">
            <a:alphaModFix amt="61000"/>
          </a:blip>
          <a:stretch>
            <a:fillRect/>
          </a:stretch>
        </p:blipFill>
        <p:spPr>
          <a:xfrm>
            <a:off x="8070388" y="3796650"/>
            <a:ext cx="358521" cy="3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6"/>
          <p:cNvPicPr preferRelativeResize="0"/>
          <p:nvPr/>
        </p:nvPicPr>
        <p:blipFill>
          <a:blip r:embed="rId7">
            <a:alphaModFix amt="61000"/>
          </a:blip>
          <a:stretch>
            <a:fillRect/>
          </a:stretch>
        </p:blipFill>
        <p:spPr>
          <a:xfrm>
            <a:off x="535854" y="1259800"/>
            <a:ext cx="506100" cy="5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6"/>
          <p:cNvPicPr preferRelativeResize="0"/>
          <p:nvPr/>
        </p:nvPicPr>
        <p:blipFill>
          <a:blip r:embed="rId7">
            <a:alphaModFix amt="61000"/>
          </a:blip>
          <a:stretch>
            <a:fillRect/>
          </a:stretch>
        </p:blipFill>
        <p:spPr>
          <a:xfrm>
            <a:off x="8353700" y="544354"/>
            <a:ext cx="358500" cy="373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9" y="1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6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  <a:sym typeface="Tomorrow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6"/>
          <p:cNvSpPr/>
          <p:nvPr/>
        </p:nvSpPr>
        <p:spPr>
          <a:xfrm>
            <a:off x="295800" y="295800"/>
            <a:ext cx="8552841" cy="4551563"/>
          </a:xfrm>
          <a:custGeom>
            <a:avLst/>
            <a:gdLst/>
            <a:ahLst/>
            <a:cxnLst/>
            <a:rect l="l" t="t" r="r" b="b"/>
            <a:pathLst>
              <a:path w="341806" h="182263" extrusionOk="0">
                <a:moveTo>
                  <a:pt x="128745" y="8583"/>
                </a:moveTo>
                <a:lnTo>
                  <a:pt x="117638" y="8583"/>
                </a:lnTo>
                <a:lnTo>
                  <a:pt x="109307" y="253"/>
                </a:lnTo>
                <a:lnTo>
                  <a:pt x="6564" y="253"/>
                </a:lnTo>
                <a:lnTo>
                  <a:pt x="0" y="9088"/>
                </a:lnTo>
                <a:lnTo>
                  <a:pt x="0" y="173175"/>
                </a:lnTo>
                <a:lnTo>
                  <a:pt x="9593" y="182263"/>
                </a:lnTo>
                <a:lnTo>
                  <a:pt x="333223" y="182263"/>
                </a:lnTo>
                <a:lnTo>
                  <a:pt x="341806" y="171660"/>
                </a:lnTo>
                <a:lnTo>
                  <a:pt x="341806" y="10603"/>
                </a:lnTo>
                <a:lnTo>
                  <a:pt x="333223" y="0"/>
                </a:lnTo>
                <a:lnTo>
                  <a:pt x="231237" y="0"/>
                </a:lnTo>
                <a:lnTo>
                  <a:pt x="223663" y="8583"/>
                </a:lnTo>
                <a:lnTo>
                  <a:pt x="212051" y="8583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720000" y="7306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rgbClr val="11002B"/>
            </a:gs>
            <a:gs pos="100000">
              <a:srgbClr val="210051"/>
            </a:gs>
          </a:gsLst>
          <a:lin ang="8100019" scaled="0"/>
        </a:gra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0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3375469" y="1811529"/>
            <a:ext cx="2336401" cy="2321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>
            <a:off x="-1513825" y="-1175675"/>
            <a:ext cx="6069026" cy="481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0"/>
          <p:cNvPicPr preferRelativeResize="0"/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6497886" y="1160450"/>
            <a:ext cx="3643541" cy="329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0"/>
          <p:cNvPicPr preferRelativeResize="0"/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>
            <a:off x="8218325" y="608215"/>
            <a:ext cx="356850" cy="37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1">
            <a:off x="844850" y="10750"/>
            <a:ext cx="1019625" cy="179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">
            <a:off x="8039375" y="3143163"/>
            <a:ext cx="1019625" cy="179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0"/>
          <p:cNvPicPr preferRelativeResize="0"/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>
            <a:off x="468000" y="4210626"/>
            <a:ext cx="427300" cy="4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0"/>
          <p:cNvPicPr preferRelativeResize="0"/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>
            <a:off x="8297197" y="2901824"/>
            <a:ext cx="199100" cy="2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0"/>
          <p:cNvPicPr preferRelativeResize="0"/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>
            <a:off x="467997" y="913174"/>
            <a:ext cx="199100" cy="2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0"/>
          <p:cNvSpPr txBox="1">
            <a:spLocks noGrp="1"/>
          </p:cNvSpPr>
          <p:nvPr>
            <p:ph type="title"/>
          </p:nvPr>
        </p:nvSpPr>
        <p:spPr>
          <a:xfrm>
            <a:off x="720000" y="7306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0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  <a:sym typeface="Tomorrow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80" name="Google Shape;280;p20"/>
          <p:cNvSpPr/>
          <p:nvPr/>
        </p:nvSpPr>
        <p:spPr>
          <a:xfrm>
            <a:off x="295800" y="295800"/>
            <a:ext cx="8552841" cy="4551563"/>
          </a:xfrm>
          <a:custGeom>
            <a:avLst/>
            <a:gdLst/>
            <a:ahLst/>
            <a:cxnLst/>
            <a:rect l="l" t="t" r="r" b="b"/>
            <a:pathLst>
              <a:path w="341806" h="182263" extrusionOk="0">
                <a:moveTo>
                  <a:pt x="128745" y="8583"/>
                </a:moveTo>
                <a:lnTo>
                  <a:pt x="117638" y="8583"/>
                </a:lnTo>
                <a:lnTo>
                  <a:pt x="109307" y="253"/>
                </a:lnTo>
                <a:lnTo>
                  <a:pt x="6564" y="253"/>
                </a:lnTo>
                <a:lnTo>
                  <a:pt x="0" y="9088"/>
                </a:lnTo>
                <a:lnTo>
                  <a:pt x="0" y="173175"/>
                </a:lnTo>
                <a:lnTo>
                  <a:pt x="9593" y="182263"/>
                </a:lnTo>
                <a:lnTo>
                  <a:pt x="333223" y="182263"/>
                </a:lnTo>
                <a:lnTo>
                  <a:pt x="341806" y="171660"/>
                </a:lnTo>
                <a:lnTo>
                  <a:pt x="341806" y="10603"/>
                </a:lnTo>
                <a:lnTo>
                  <a:pt x="333223" y="0"/>
                </a:lnTo>
                <a:lnTo>
                  <a:pt x="231237" y="0"/>
                </a:lnTo>
                <a:lnTo>
                  <a:pt x="223663" y="8583"/>
                </a:lnTo>
                <a:lnTo>
                  <a:pt x="212051" y="8583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" name="Google Shape;281;p20"/>
          <p:cNvSpPr txBox="1">
            <a:spLocks noGrp="1"/>
          </p:cNvSpPr>
          <p:nvPr>
            <p:ph type="title" idx="2"/>
          </p:nvPr>
        </p:nvSpPr>
        <p:spPr>
          <a:xfrm>
            <a:off x="1664863" y="15930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  <a:latin typeface="Tomorrow SemiBold"/>
                <a:ea typeface="Tomorrow SemiBold"/>
                <a:cs typeface="Tomorrow SemiBold"/>
                <a:sym typeface="Tomorr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 idx="3" hasCustomPrompt="1"/>
          </p:nvPr>
        </p:nvSpPr>
        <p:spPr>
          <a:xfrm rot="-5400000">
            <a:off x="837763" y="1992713"/>
            <a:ext cx="7350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>
            <a:spLocks noGrp="1"/>
          </p:cNvSpPr>
          <p:nvPr>
            <p:ph type="subTitle" idx="4"/>
          </p:nvPr>
        </p:nvSpPr>
        <p:spPr>
          <a:xfrm>
            <a:off x="1664863" y="2147400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title" idx="5"/>
          </p:nvPr>
        </p:nvSpPr>
        <p:spPr>
          <a:xfrm>
            <a:off x="5474388" y="15930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  <a:latin typeface="Tomorrow SemiBold"/>
                <a:ea typeface="Tomorrow SemiBold"/>
                <a:cs typeface="Tomorrow SemiBold"/>
                <a:sym typeface="Tomorr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6" hasCustomPrompt="1"/>
          </p:nvPr>
        </p:nvSpPr>
        <p:spPr>
          <a:xfrm rot="-5400000">
            <a:off x="4647288" y="1992713"/>
            <a:ext cx="7350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7"/>
          </p:nvPr>
        </p:nvSpPr>
        <p:spPr>
          <a:xfrm>
            <a:off x="5474388" y="2147400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8"/>
          </p:nvPr>
        </p:nvSpPr>
        <p:spPr>
          <a:xfrm>
            <a:off x="1664863" y="32002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  <a:latin typeface="Tomorrow SemiBold"/>
                <a:ea typeface="Tomorrow SemiBold"/>
                <a:cs typeface="Tomorrow SemiBold"/>
                <a:sym typeface="Tomorr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title" idx="9" hasCustomPrompt="1"/>
          </p:nvPr>
        </p:nvSpPr>
        <p:spPr>
          <a:xfrm rot="-5400000">
            <a:off x="837763" y="3599913"/>
            <a:ext cx="7350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>
            <a:spLocks noGrp="1"/>
          </p:cNvSpPr>
          <p:nvPr>
            <p:ph type="subTitle" idx="13"/>
          </p:nvPr>
        </p:nvSpPr>
        <p:spPr>
          <a:xfrm>
            <a:off x="1664863" y="3754600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title" idx="14"/>
          </p:nvPr>
        </p:nvSpPr>
        <p:spPr>
          <a:xfrm>
            <a:off x="5474388" y="32002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  <a:latin typeface="Tomorrow SemiBold"/>
                <a:ea typeface="Tomorrow SemiBold"/>
                <a:cs typeface="Tomorrow SemiBold"/>
                <a:sym typeface="Tomorr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20"/>
          <p:cNvSpPr txBox="1">
            <a:spLocks noGrp="1"/>
          </p:cNvSpPr>
          <p:nvPr>
            <p:ph type="title" idx="15" hasCustomPrompt="1"/>
          </p:nvPr>
        </p:nvSpPr>
        <p:spPr>
          <a:xfrm rot="-5400000">
            <a:off x="4647288" y="3599913"/>
            <a:ext cx="7350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16"/>
          </p:nvPr>
        </p:nvSpPr>
        <p:spPr>
          <a:xfrm>
            <a:off x="5474388" y="3754600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gradFill>
          <a:gsLst>
            <a:gs pos="0">
              <a:srgbClr val="11002B"/>
            </a:gs>
            <a:gs pos="100000">
              <a:srgbClr val="210051"/>
            </a:gs>
          </a:gsLst>
          <a:lin ang="8099331" scaled="0"/>
        </a:gra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1"/>
            <a:ext cx="9144000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7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10800000" flipH="1">
            <a:off x="6790675" y="2992876"/>
            <a:ext cx="2258099" cy="19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75" y="995250"/>
            <a:ext cx="2022076" cy="206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569874" y="-640724"/>
            <a:ext cx="1843426" cy="177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868382" y="189135"/>
            <a:ext cx="895709" cy="157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7"/>
          <p:cNvPicPr preferRelativeResize="0"/>
          <p:nvPr/>
        </p:nvPicPr>
        <p:blipFill>
          <a:blip r:embed="rId7">
            <a:alphaModFix amt="61000"/>
          </a:blip>
          <a:stretch>
            <a:fillRect/>
          </a:stretch>
        </p:blipFill>
        <p:spPr>
          <a:xfrm>
            <a:off x="8007275" y="995250"/>
            <a:ext cx="524450" cy="5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464482" y="3156510"/>
            <a:ext cx="895709" cy="157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4125619" y="1084847"/>
            <a:ext cx="895709" cy="157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7"/>
          <p:cNvPicPr preferRelativeResize="0"/>
          <p:nvPr/>
        </p:nvPicPr>
        <p:blipFill>
          <a:blip r:embed="rId7">
            <a:alphaModFix amt="61000"/>
          </a:blip>
          <a:stretch>
            <a:fillRect/>
          </a:stretch>
        </p:blipFill>
        <p:spPr>
          <a:xfrm>
            <a:off x="535838" y="3270150"/>
            <a:ext cx="358521" cy="3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7"/>
          <p:cNvPicPr preferRelativeResize="0"/>
          <p:nvPr/>
        </p:nvPicPr>
        <p:blipFill>
          <a:blip r:embed="rId7">
            <a:alphaModFix amt="61000"/>
          </a:blip>
          <a:stretch>
            <a:fillRect/>
          </a:stretch>
        </p:blipFill>
        <p:spPr>
          <a:xfrm>
            <a:off x="8249638" y="4246400"/>
            <a:ext cx="358521" cy="3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7"/>
          <p:cNvPicPr preferRelativeResize="0"/>
          <p:nvPr/>
        </p:nvPicPr>
        <p:blipFill>
          <a:blip r:embed="rId7">
            <a:alphaModFix amt="61000"/>
          </a:blip>
          <a:stretch>
            <a:fillRect/>
          </a:stretch>
        </p:blipFill>
        <p:spPr>
          <a:xfrm>
            <a:off x="3527878" y="1571450"/>
            <a:ext cx="464957" cy="4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7"/>
          <p:cNvSpPr/>
          <p:nvPr/>
        </p:nvSpPr>
        <p:spPr>
          <a:xfrm>
            <a:off x="295800" y="295800"/>
            <a:ext cx="8552841" cy="4551563"/>
          </a:xfrm>
          <a:custGeom>
            <a:avLst/>
            <a:gdLst/>
            <a:ahLst/>
            <a:cxnLst/>
            <a:rect l="l" t="t" r="r" b="b"/>
            <a:pathLst>
              <a:path w="341806" h="182263" extrusionOk="0">
                <a:moveTo>
                  <a:pt x="128745" y="8583"/>
                </a:moveTo>
                <a:lnTo>
                  <a:pt x="117638" y="8583"/>
                </a:lnTo>
                <a:lnTo>
                  <a:pt x="109307" y="253"/>
                </a:lnTo>
                <a:lnTo>
                  <a:pt x="6564" y="253"/>
                </a:lnTo>
                <a:lnTo>
                  <a:pt x="0" y="9088"/>
                </a:lnTo>
                <a:lnTo>
                  <a:pt x="0" y="173175"/>
                </a:lnTo>
                <a:lnTo>
                  <a:pt x="9593" y="182263"/>
                </a:lnTo>
                <a:lnTo>
                  <a:pt x="333223" y="182263"/>
                </a:lnTo>
                <a:lnTo>
                  <a:pt x="341806" y="171660"/>
                </a:lnTo>
                <a:lnTo>
                  <a:pt x="341806" y="10603"/>
                </a:lnTo>
                <a:lnTo>
                  <a:pt x="333223" y="0"/>
                </a:lnTo>
                <a:lnTo>
                  <a:pt x="231237" y="0"/>
                </a:lnTo>
                <a:lnTo>
                  <a:pt x="223663" y="8583"/>
                </a:lnTo>
                <a:lnTo>
                  <a:pt x="212051" y="8583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0" name="Google Shape;400;p27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  <a:sym typeface="Tomorrow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01" name="Google Shape;401;p27"/>
          <p:cNvSpPr txBox="1">
            <a:spLocks noGrp="1"/>
          </p:cNvSpPr>
          <p:nvPr>
            <p:ph type="title"/>
          </p:nvPr>
        </p:nvSpPr>
        <p:spPr>
          <a:xfrm>
            <a:off x="715075" y="69145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7"/>
          <p:cNvSpPr txBox="1">
            <a:spLocks noGrp="1"/>
          </p:cNvSpPr>
          <p:nvPr>
            <p:ph type="title" idx="2"/>
          </p:nvPr>
        </p:nvSpPr>
        <p:spPr>
          <a:xfrm>
            <a:off x="733651" y="1682850"/>
            <a:ext cx="2358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7EEEF3"/>
                </a:solidFill>
                <a:latin typeface="Tomorrow SemiBold"/>
                <a:ea typeface="Tomorrow SemiBold"/>
                <a:cs typeface="Tomorrow SemiBold"/>
                <a:sym typeface="Tomorr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3" name="Google Shape;403;p27"/>
          <p:cNvSpPr txBox="1">
            <a:spLocks noGrp="1"/>
          </p:cNvSpPr>
          <p:nvPr>
            <p:ph type="subTitle" idx="3"/>
          </p:nvPr>
        </p:nvSpPr>
        <p:spPr>
          <a:xfrm>
            <a:off x="733651" y="2293825"/>
            <a:ext cx="235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27"/>
          <p:cNvSpPr txBox="1">
            <a:spLocks noGrp="1"/>
          </p:cNvSpPr>
          <p:nvPr>
            <p:ph type="title" idx="4"/>
          </p:nvPr>
        </p:nvSpPr>
        <p:spPr>
          <a:xfrm>
            <a:off x="6054399" y="1682850"/>
            <a:ext cx="2358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7EEEF3"/>
                </a:solidFill>
                <a:latin typeface="Tomorrow SemiBold"/>
                <a:ea typeface="Tomorrow SemiBold"/>
                <a:cs typeface="Tomorrow SemiBold"/>
                <a:sym typeface="Tomorr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5" name="Google Shape;405;p27"/>
          <p:cNvSpPr txBox="1">
            <a:spLocks noGrp="1"/>
          </p:cNvSpPr>
          <p:nvPr>
            <p:ph type="subTitle" idx="5"/>
          </p:nvPr>
        </p:nvSpPr>
        <p:spPr>
          <a:xfrm>
            <a:off x="6054399" y="2293825"/>
            <a:ext cx="235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7"/>
          <p:cNvSpPr txBox="1">
            <a:spLocks noGrp="1"/>
          </p:cNvSpPr>
          <p:nvPr>
            <p:ph type="title" idx="6"/>
          </p:nvPr>
        </p:nvSpPr>
        <p:spPr>
          <a:xfrm>
            <a:off x="733651" y="3116250"/>
            <a:ext cx="2358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7EEEF3"/>
                </a:solidFill>
                <a:latin typeface="Tomorrow SemiBold"/>
                <a:ea typeface="Tomorrow SemiBold"/>
                <a:cs typeface="Tomorrow SemiBold"/>
                <a:sym typeface="Tomorr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7" name="Google Shape;407;p27"/>
          <p:cNvSpPr txBox="1">
            <a:spLocks noGrp="1"/>
          </p:cNvSpPr>
          <p:nvPr>
            <p:ph type="subTitle" idx="7"/>
          </p:nvPr>
        </p:nvSpPr>
        <p:spPr>
          <a:xfrm>
            <a:off x="733651" y="3724850"/>
            <a:ext cx="235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27"/>
          <p:cNvSpPr txBox="1">
            <a:spLocks noGrp="1"/>
          </p:cNvSpPr>
          <p:nvPr>
            <p:ph type="title" idx="8"/>
          </p:nvPr>
        </p:nvSpPr>
        <p:spPr>
          <a:xfrm>
            <a:off x="6054399" y="3116250"/>
            <a:ext cx="2358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7EEEF3"/>
                </a:solidFill>
                <a:latin typeface="Tomorrow SemiBold"/>
                <a:ea typeface="Tomorrow SemiBold"/>
                <a:cs typeface="Tomorrow SemiBold"/>
                <a:sym typeface="Tomorr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9" name="Google Shape;409;p27"/>
          <p:cNvSpPr txBox="1">
            <a:spLocks noGrp="1"/>
          </p:cNvSpPr>
          <p:nvPr>
            <p:ph type="subTitle" idx="9"/>
          </p:nvPr>
        </p:nvSpPr>
        <p:spPr>
          <a:xfrm>
            <a:off x="6054399" y="3724850"/>
            <a:ext cx="235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rgbClr val="11002B"/>
            </a:gs>
            <a:gs pos="100000">
              <a:srgbClr val="210051"/>
            </a:gs>
          </a:gsLst>
          <a:lin ang="8099331" scaled="0"/>
        </a:gra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1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295800" y="948476"/>
            <a:ext cx="3495975" cy="346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1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  <a:sym typeface="Tomorrow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6" name="Google Shape;476;p31"/>
          <p:cNvSpPr/>
          <p:nvPr/>
        </p:nvSpPr>
        <p:spPr>
          <a:xfrm>
            <a:off x="295800" y="295800"/>
            <a:ext cx="8552841" cy="4551563"/>
          </a:xfrm>
          <a:custGeom>
            <a:avLst/>
            <a:gdLst/>
            <a:ahLst/>
            <a:cxnLst/>
            <a:rect l="l" t="t" r="r" b="b"/>
            <a:pathLst>
              <a:path w="341806" h="182263" extrusionOk="0">
                <a:moveTo>
                  <a:pt x="128745" y="8583"/>
                </a:moveTo>
                <a:lnTo>
                  <a:pt x="117638" y="8583"/>
                </a:lnTo>
                <a:lnTo>
                  <a:pt x="109307" y="253"/>
                </a:lnTo>
                <a:lnTo>
                  <a:pt x="6564" y="253"/>
                </a:lnTo>
                <a:lnTo>
                  <a:pt x="0" y="9088"/>
                </a:lnTo>
                <a:lnTo>
                  <a:pt x="0" y="173175"/>
                </a:lnTo>
                <a:lnTo>
                  <a:pt x="9593" y="182263"/>
                </a:lnTo>
                <a:lnTo>
                  <a:pt x="333223" y="182263"/>
                </a:lnTo>
                <a:lnTo>
                  <a:pt x="341806" y="171660"/>
                </a:lnTo>
                <a:lnTo>
                  <a:pt x="341806" y="10603"/>
                </a:lnTo>
                <a:lnTo>
                  <a:pt x="333223" y="0"/>
                </a:lnTo>
                <a:lnTo>
                  <a:pt x="231237" y="0"/>
                </a:lnTo>
                <a:lnTo>
                  <a:pt x="223663" y="8583"/>
                </a:lnTo>
                <a:lnTo>
                  <a:pt x="212051" y="8583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477" name="Google Shape;4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940138" y="68039"/>
            <a:ext cx="1084475" cy="19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1"/>
          <p:cNvPicPr preferRelativeResize="0"/>
          <p:nvPr/>
        </p:nvPicPr>
        <p:blipFill>
          <a:blip r:embed="rId5">
            <a:alphaModFix amt="61000"/>
          </a:blip>
          <a:stretch>
            <a:fillRect/>
          </a:stretch>
        </p:blipFill>
        <p:spPr>
          <a:xfrm>
            <a:off x="477000" y="1145850"/>
            <a:ext cx="607975" cy="6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1"/>
          <p:cNvPicPr preferRelativeResize="0"/>
          <p:nvPr/>
        </p:nvPicPr>
        <p:blipFill>
          <a:blip r:embed="rId6">
            <a:alphaModFix amt="18000"/>
          </a:blip>
          <a:stretch>
            <a:fillRect/>
          </a:stretch>
        </p:blipFill>
        <p:spPr>
          <a:xfrm rot="-998339">
            <a:off x="6178178" y="3288211"/>
            <a:ext cx="2857470" cy="117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1"/>
          <p:cNvPicPr preferRelativeResize="0"/>
          <p:nvPr/>
        </p:nvPicPr>
        <p:blipFill>
          <a:blip r:embed="rId7">
            <a:alphaModFix amt="83000"/>
          </a:blip>
          <a:stretch>
            <a:fillRect/>
          </a:stretch>
        </p:blipFill>
        <p:spPr>
          <a:xfrm rot="10800000" flipH="1">
            <a:off x="7268901" y="396150"/>
            <a:ext cx="1327301" cy="132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300" y="2698739"/>
            <a:ext cx="1084475" cy="19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216175" y="3027864"/>
            <a:ext cx="1084475" cy="19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1"/>
          <p:cNvPicPr preferRelativeResize="0"/>
          <p:nvPr/>
        </p:nvPicPr>
        <p:blipFill>
          <a:blip r:embed="rId5">
            <a:alphaModFix amt="61000"/>
          </a:blip>
          <a:stretch>
            <a:fillRect/>
          </a:stretch>
        </p:blipFill>
        <p:spPr>
          <a:xfrm>
            <a:off x="5837725" y="3955170"/>
            <a:ext cx="358527" cy="3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1"/>
          <p:cNvPicPr preferRelativeResize="0"/>
          <p:nvPr/>
        </p:nvPicPr>
        <p:blipFill>
          <a:blip r:embed="rId5">
            <a:alphaModFix amt="61000"/>
          </a:blip>
          <a:stretch>
            <a:fillRect/>
          </a:stretch>
        </p:blipFill>
        <p:spPr>
          <a:xfrm>
            <a:off x="6570750" y="574670"/>
            <a:ext cx="358527" cy="3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rgbClr val="11002B"/>
            </a:gs>
            <a:gs pos="100000">
              <a:srgbClr val="210051"/>
            </a:gs>
          </a:gsLst>
          <a:lin ang="5400700" scaled="0"/>
        </a:gra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1"/>
            <a:ext cx="9144000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2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-221700" y="2660038"/>
            <a:ext cx="4754175" cy="389692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2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  <a:sym typeface="Tomorrow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89" name="Google Shape;489;p32"/>
          <p:cNvSpPr/>
          <p:nvPr/>
        </p:nvSpPr>
        <p:spPr>
          <a:xfrm>
            <a:off x="295800" y="295800"/>
            <a:ext cx="8552841" cy="4551563"/>
          </a:xfrm>
          <a:custGeom>
            <a:avLst/>
            <a:gdLst/>
            <a:ahLst/>
            <a:cxnLst/>
            <a:rect l="l" t="t" r="r" b="b"/>
            <a:pathLst>
              <a:path w="341806" h="182263" extrusionOk="0">
                <a:moveTo>
                  <a:pt x="128745" y="8583"/>
                </a:moveTo>
                <a:lnTo>
                  <a:pt x="117638" y="8583"/>
                </a:lnTo>
                <a:lnTo>
                  <a:pt x="109307" y="253"/>
                </a:lnTo>
                <a:lnTo>
                  <a:pt x="6564" y="253"/>
                </a:lnTo>
                <a:lnTo>
                  <a:pt x="0" y="9088"/>
                </a:lnTo>
                <a:lnTo>
                  <a:pt x="0" y="173175"/>
                </a:lnTo>
                <a:lnTo>
                  <a:pt x="9593" y="182263"/>
                </a:lnTo>
                <a:lnTo>
                  <a:pt x="333223" y="182263"/>
                </a:lnTo>
                <a:lnTo>
                  <a:pt x="341806" y="171660"/>
                </a:lnTo>
                <a:lnTo>
                  <a:pt x="341806" y="10603"/>
                </a:lnTo>
                <a:lnTo>
                  <a:pt x="333223" y="0"/>
                </a:lnTo>
                <a:lnTo>
                  <a:pt x="231237" y="0"/>
                </a:lnTo>
                <a:lnTo>
                  <a:pt x="223663" y="8583"/>
                </a:lnTo>
                <a:lnTo>
                  <a:pt x="212051" y="8583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490" name="Google Shape;490;p32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>
            <a:off x="1856850" y="1303275"/>
            <a:ext cx="5211523" cy="293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2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>
            <a:off x="1856850" y="1011650"/>
            <a:ext cx="850050" cy="77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2274" y="3063800"/>
            <a:ext cx="1856625" cy="178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485738" y="571001"/>
            <a:ext cx="1084475" cy="19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2"/>
          <p:cNvPicPr preferRelativeResize="0"/>
          <p:nvPr/>
        </p:nvPicPr>
        <p:blipFill>
          <a:blip r:embed="rId8">
            <a:alphaModFix amt="61000"/>
          </a:blip>
          <a:stretch>
            <a:fillRect/>
          </a:stretch>
        </p:blipFill>
        <p:spPr>
          <a:xfrm>
            <a:off x="5387000" y="1208950"/>
            <a:ext cx="607975" cy="6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6213" y="1842814"/>
            <a:ext cx="1084475" cy="19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1869263" y="3111389"/>
            <a:ext cx="1084475" cy="19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Jockey One"/>
              <a:buNone/>
              <a:defRPr sz="3500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Jockey One"/>
              <a:buNone/>
              <a:defRPr sz="3500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Jockey One"/>
              <a:buNone/>
              <a:defRPr sz="3500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Jockey One"/>
              <a:buNone/>
              <a:defRPr sz="3500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Jockey One"/>
              <a:buNone/>
              <a:defRPr sz="3500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Jockey One"/>
              <a:buNone/>
              <a:defRPr sz="3500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Jockey One"/>
              <a:buNone/>
              <a:defRPr sz="3500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Jockey One"/>
              <a:buNone/>
              <a:defRPr sz="3500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Jockey One"/>
              <a:buNone/>
              <a:defRPr sz="3500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Char char="●"/>
              <a:def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Char char="○"/>
              <a:def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Char char="■"/>
              <a:def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Char char="●"/>
              <a:def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Char char="○"/>
              <a:def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Char char="■"/>
              <a:def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Char char="●"/>
              <a:def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Char char="○"/>
              <a:def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Char char="■"/>
              <a:defRPr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66" r:id="rId3"/>
    <p:sldLayoutId id="2147483673" r:id="rId4"/>
    <p:sldLayoutId id="2147483677" r:id="rId5"/>
    <p:sldLayoutId id="2147483678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7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7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q=https://digalyst.com/digital-marketing/mo-hinh-rfm-phan-tich-rfm-lam-marketing-phai-biet/&amp;sa=D&amp;source=docs&amp;ust=1683525188865157&amp;usg=AOvVaw23a72ZYECsaRqVjavf0gxN" TargetMode="External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35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37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3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37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url?q=https://learn.microsoft.com/en-us/sql/samples/adventureworks-install-configure?view%3Dsql-server-ver16%26tabs%3Dssms&amp;sa=D&amp;source=docs&amp;ust=1683525188866514&amp;usg=AOvVaw3rNU-85DLIa8tjZyrpdEC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21.xml"/><Relationship Id="rId7" Type="http://schemas.openxmlformats.org/officeDocument/2006/relationships/slide" Target="slide3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8.xml"/><Relationship Id="rId5" Type="http://schemas.openxmlformats.org/officeDocument/2006/relationships/slide" Target="slide29.xml"/><Relationship Id="rId4" Type="http://schemas.openxmlformats.org/officeDocument/2006/relationships/slide" Target="slide8.xml"/><Relationship Id="rId9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uperoffice.com/blog/sales-proces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6"/>
          <p:cNvSpPr txBox="1">
            <a:spLocks noGrp="1"/>
          </p:cNvSpPr>
          <p:nvPr>
            <p:ph type="subTitle" idx="1"/>
          </p:nvPr>
        </p:nvSpPr>
        <p:spPr>
          <a:xfrm>
            <a:off x="2581200" y="3781125"/>
            <a:ext cx="3981600" cy="6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omorrow" panose="020B0604020202020204" charset="0"/>
              </a:rPr>
              <a:t>Lecturer</a:t>
            </a:r>
          </a:p>
          <a:p>
            <a:pPr marL="0" lvl="0" indent="0" rtl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omorrow" panose="020B0604020202020204" charset="0"/>
              </a:rPr>
              <a:t>Nguyen Van Ho M.S &amp; Le Ba Thien M.S</a:t>
            </a:r>
            <a:endParaRPr sz="1200" dirty="0">
              <a:latin typeface="Tomorrow" panose="020B0604020202020204" charset="0"/>
            </a:endParaRPr>
          </a:p>
        </p:txBody>
      </p:sp>
      <p:sp>
        <p:nvSpPr>
          <p:cNvPr id="508" name="Google Shape;508;p36"/>
          <p:cNvSpPr/>
          <p:nvPr/>
        </p:nvSpPr>
        <p:spPr>
          <a:xfrm>
            <a:off x="2581225" y="3881175"/>
            <a:ext cx="3981600" cy="486000"/>
          </a:xfrm>
          <a:prstGeom prst="snip2DiagRect">
            <a:avLst>
              <a:gd name="adj1" fmla="val 0"/>
              <a:gd name="adj2" fmla="val 2064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6"/>
          <p:cNvSpPr txBox="1">
            <a:spLocks noGrp="1"/>
          </p:cNvSpPr>
          <p:nvPr>
            <p:ph type="ctrTitle"/>
          </p:nvPr>
        </p:nvSpPr>
        <p:spPr>
          <a:xfrm>
            <a:off x="1650629" y="932716"/>
            <a:ext cx="5842741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2"/>
                </a:solidFill>
              </a:rPr>
              <a:t>Business Intelligence</a:t>
            </a:r>
            <a:br>
              <a:rPr lang="en-US" sz="3600" dirty="0">
                <a:solidFill>
                  <a:schemeClr val="dk2"/>
                </a:solidFill>
              </a:rPr>
            </a:br>
            <a:r>
              <a:rPr lang="en-US" sz="3600" dirty="0">
                <a:solidFill>
                  <a:schemeClr val="dk2"/>
                </a:solidFill>
              </a:rPr>
              <a:t>technology</a:t>
            </a:r>
            <a:r>
              <a:rPr lang="en-US" sz="2800" dirty="0">
                <a:solidFill>
                  <a:schemeClr val="dk2"/>
                </a:solidFill>
              </a:rPr>
              <a:t>   </a:t>
            </a:r>
            <a:r>
              <a:rPr lang="en-US" sz="3200" dirty="0">
                <a:solidFill>
                  <a:schemeClr val="dk2"/>
                </a:solidFill>
              </a:rPr>
              <a:t>&amp;</a:t>
            </a:r>
            <a:r>
              <a:rPr lang="en-US" sz="3600" dirty="0">
                <a:solidFill>
                  <a:schemeClr val="dk2"/>
                </a:solidFill>
              </a:rPr>
              <a:t> </a:t>
            </a:r>
            <a:br>
              <a:rPr lang="en-US" sz="3600" dirty="0">
                <a:solidFill>
                  <a:schemeClr val="dk2"/>
                </a:solidFill>
              </a:rPr>
            </a:br>
            <a:r>
              <a:rPr lang="en-US" sz="3600" dirty="0">
                <a:solidFill>
                  <a:schemeClr val="lt2"/>
                </a:solidFill>
              </a:rPr>
              <a:t>Automation Processes </a:t>
            </a:r>
            <a:br>
              <a:rPr lang="en-US" sz="3600" dirty="0">
                <a:solidFill>
                  <a:schemeClr val="lt2"/>
                </a:solidFill>
              </a:rPr>
            </a:br>
            <a:r>
              <a:rPr lang="en-US" sz="3600" dirty="0">
                <a:solidFill>
                  <a:schemeClr val="dk2"/>
                </a:solidFill>
              </a:rPr>
              <a:t>to make more accurate decisions</a:t>
            </a:r>
            <a:br>
              <a:rPr lang="en-US" sz="3600" dirty="0">
                <a:solidFill>
                  <a:schemeClr val="dk2"/>
                </a:solidFill>
              </a:rPr>
            </a:br>
            <a:r>
              <a:rPr lang="en-US" sz="3600" dirty="0">
                <a:solidFill>
                  <a:schemeClr val="dk2"/>
                </a:solidFill>
              </a:rPr>
              <a:t>for sales operations</a:t>
            </a:r>
          </a:p>
        </p:txBody>
      </p:sp>
      <p:grpSp>
        <p:nvGrpSpPr>
          <p:cNvPr id="510" name="Google Shape;510;p36"/>
          <p:cNvGrpSpPr/>
          <p:nvPr/>
        </p:nvGrpSpPr>
        <p:grpSpPr>
          <a:xfrm rot="400">
            <a:off x="7030557" y="1966513"/>
            <a:ext cx="1141554" cy="608650"/>
            <a:chOff x="541425" y="2914200"/>
            <a:chExt cx="1329707" cy="708969"/>
          </a:xfrm>
        </p:grpSpPr>
        <p:sp>
          <p:nvSpPr>
            <p:cNvPr id="511" name="Google Shape;511;p36"/>
            <p:cNvSpPr/>
            <p:nvPr/>
          </p:nvSpPr>
          <p:spPr>
            <a:xfrm>
              <a:off x="541425" y="3106986"/>
              <a:ext cx="1329707" cy="316633"/>
            </a:xfrm>
            <a:custGeom>
              <a:avLst/>
              <a:gdLst/>
              <a:ahLst/>
              <a:cxnLst/>
              <a:rect l="l" t="t" r="r" b="b"/>
              <a:pathLst>
                <a:path w="27721" h="6601" extrusionOk="0">
                  <a:moveTo>
                    <a:pt x="12250" y="0"/>
                  </a:moveTo>
                  <a:cubicBezTo>
                    <a:pt x="11226" y="27"/>
                    <a:pt x="10228" y="140"/>
                    <a:pt x="9256" y="333"/>
                  </a:cubicBezTo>
                  <a:cubicBezTo>
                    <a:pt x="9230" y="333"/>
                    <a:pt x="9230" y="333"/>
                    <a:pt x="9203" y="360"/>
                  </a:cubicBezTo>
                  <a:cubicBezTo>
                    <a:pt x="5989" y="1025"/>
                    <a:pt x="2968" y="2748"/>
                    <a:pt x="912" y="5297"/>
                  </a:cubicBezTo>
                  <a:cubicBezTo>
                    <a:pt x="832" y="5410"/>
                    <a:pt x="746" y="5516"/>
                    <a:pt x="693" y="5603"/>
                  </a:cubicBezTo>
                  <a:cubicBezTo>
                    <a:pt x="440" y="5936"/>
                    <a:pt x="220" y="6268"/>
                    <a:pt x="1" y="6601"/>
                  </a:cubicBezTo>
                  <a:lnTo>
                    <a:pt x="27721" y="6601"/>
                  </a:lnTo>
                  <a:cubicBezTo>
                    <a:pt x="27222" y="6129"/>
                    <a:pt x="26723" y="5683"/>
                    <a:pt x="26197" y="5270"/>
                  </a:cubicBezTo>
                  <a:cubicBezTo>
                    <a:pt x="26170" y="5244"/>
                    <a:pt x="26117" y="5184"/>
                    <a:pt x="26057" y="5157"/>
                  </a:cubicBezTo>
                  <a:cubicBezTo>
                    <a:pt x="25172" y="4465"/>
                    <a:pt x="24261" y="3800"/>
                    <a:pt x="23289" y="3221"/>
                  </a:cubicBezTo>
                  <a:cubicBezTo>
                    <a:pt x="23229" y="3161"/>
                    <a:pt x="23176" y="3134"/>
                    <a:pt x="23123" y="3108"/>
                  </a:cubicBezTo>
                  <a:cubicBezTo>
                    <a:pt x="21898" y="2356"/>
                    <a:pt x="20601" y="1750"/>
                    <a:pt x="19270" y="1251"/>
                  </a:cubicBezTo>
                  <a:cubicBezTo>
                    <a:pt x="18851" y="1085"/>
                    <a:pt x="18438" y="945"/>
                    <a:pt x="17993" y="806"/>
                  </a:cubicBezTo>
                  <a:cubicBezTo>
                    <a:pt x="17939" y="806"/>
                    <a:pt x="17906" y="779"/>
                    <a:pt x="17853" y="779"/>
                  </a:cubicBezTo>
                  <a:cubicBezTo>
                    <a:pt x="16303" y="333"/>
                    <a:pt x="14692" y="60"/>
                    <a:pt x="13082" y="27"/>
                  </a:cubicBezTo>
                  <a:cubicBezTo>
                    <a:pt x="13029" y="0"/>
                    <a:pt x="12976" y="0"/>
                    <a:pt x="129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ffectLst>
              <a:outerShdw blurRad="328613" dist="19050" dir="5400000" algn="bl" rotWithShape="0">
                <a:srgbClr val="7EEEF3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585172" y="3122959"/>
              <a:ext cx="482937" cy="238111"/>
            </a:xfrm>
            <a:custGeom>
              <a:avLst/>
              <a:gdLst/>
              <a:ahLst/>
              <a:cxnLst/>
              <a:rect l="l" t="t" r="r" b="b"/>
              <a:pathLst>
                <a:path w="10068" h="4964" extrusionOk="0">
                  <a:moveTo>
                    <a:pt x="8344" y="0"/>
                  </a:moveTo>
                  <a:cubicBezTo>
                    <a:pt x="8318" y="0"/>
                    <a:pt x="8318" y="0"/>
                    <a:pt x="8291" y="27"/>
                  </a:cubicBezTo>
                  <a:cubicBezTo>
                    <a:pt x="5077" y="692"/>
                    <a:pt x="2056" y="2415"/>
                    <a:pt x="0" y="4964"/>
                  </a:cubicBezTo>
                  <a:lnTo>
                    <a:pt x="10067" y="4964"/>
                  </a:lnTo>
                  <a:cubicBezTo>
                    <a:pt x="10008" y="3939"/>
                    <a:pt x="9815" y="2855"/>
                    <a:pt x="9455" y="1890"/>
                  </a:cubicBezTo>
                  <a:cubicBezTo>
                    <a:pt x="9209" y="1191"/>
                    <a:pt x="8843" y="559"/>
                    <a:pt x="8344" y="0"/>
                  </a:cubicBezTo>
                  <a:close/>
                </a:path>
              </a:pathLst>
            </a:custGeom>
            <a:solidFill>
              <a:srgbClr val="7EEEF3"/>
            </a:solidFill>
            <a:ln>
              <a:noFill/>
            </a:ln>
            <a:effectLst>
              <a:outerShdw blurRad="328613" dist="19050" dir="5400000" algn="bl" rotWithShape="0">
                <a:srgbClr val="7EEEF3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933229" y="3157976"/>
              <a:ext cx="81593" cy="113059"/>
            </a:xfrm>
            <a:custGeom>
              <a:avLst/>
              <a:gdLst/>
              <a:ahLst/>
              <a:cxnLst/>
              <a:rect l="l" t="t" r="r" b="b"/>
              <a:pathLst>
                <a:path w="1701" h="2357" extrusionOk="0">
                  <a:moveTo>
                    <a:pt x="628" y="0"/>
                  </a:moveTo>
                  <a:cubicBezTo>
                    <a:pt x="0" y="0"/>
                    <a:pt x="193" y="1230"/>
                    <a:pt x="343" y="1626"/>
                  </a:cubicBezTo>
                  <a:cubicBezTo>
                    <a:pt x="423" y="1852"/>
                    <a:pt x="536" y="2071"/>
                    <a:pt x="729" y="2238"/>
                  </a:cubicBezTo>
                  <a:cubicBezTo>
                    <a:pt x="834" y="2314"/>
                    <a:pt x="974" y="2357"/>
                    <a:pt x="1106" y="2357"/>
                  </a:cubicBezTo>
                  <a:cubicBezTo>
                    <a:pt x="1215" y="2357"/>
                    <a:pt x="1319" y="2328"/>
                    <a:pt x="1394" y="2264"/>
                  </a:cubicBezTo>
                  <a:cubicBezTo>
                    <a:pt x="1534" y="2158"/>
                    <a:pt x="1587" y="1992"/>
                    <a:pt x="1620" y="1852"/>
                  </a:cubicBezTo>
                  <a:cubicBezTo>
                    <a:pt x="1700" y="1293"/>
                    <a:pt x="1507" y="268"/>
                    <a:pt x="869" y="49"/>
                  </a:cubicBezTo>
                  <a:cubicBezTo>
                    <a:pt x="777" y="15"/>
                    <a:pt x="697" y="0"/>
                    <a:pt x="628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ffectLst>
              <a:outerShdw blurRad="328613" dist="19050" dir="5400000" algn="bl" rotWithShape="0">
                <a:srgbClr val="7EEEF3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1129035" y="2914200"/>
              <a:ext cx="9593" cy="233985"/>
            </a:xfrm>
            <a:custGeom>
              <a:avLst/>
              <a:gdLst/>
              <a:ahLst/>
              <a:cxnLst/>
              <a:rect l="l" t="t" r="r" b="b"/>
              <a:pathLst>
                <a:path w="200" h="4878" extrusionOk="0">
                  <a:moveTo>
                    <a:pt x="87" y="1"/>
                  </a:moveTo>
                  <a:cubicBezTo>
                    <a:pt x="34" y="1"/>
                    <a:pt x="0" y="54"/>
                    <a:pt x="0" y="114"/>
                  </a:cubicBezTo>
                  <a:lnTo>
                    <a:pt x="0" y="4771"/>
                  </a:lnTo>
                  <a:cubicBezTo>
                    <a:pt x="0" y="4825"/>
                    <a:pt x="34" y="4878"/>
                    <a:pt x="87" y="4878"/>
                  </a:cubicBezTo>
                  <a:cubicBezTo>
                    <a:pt x="167" y="4878"/>
                    <a:pt x="200" y="4825"/>
                    <a:pt x="200" y="4771"/>
                  </a:cubicBezTo>
                  <a:lnTo>
                    <a:pt x="200" y="114"/>
                  </a:lnTo>
                  <a:cubicBezTo>
                    <a:pt x="200" y="54"/>
                    <a:pt x="167" y="1"/>
                    <a:pt x="87" y="1"/>
                  </a:cubicBezTo>
                  <a:close/>
                </a:path>
              </a:pathLst>
            </a:custGeom>
            <a:solidFill>
              <a:srgbClr val="F8FF41"/>
            </a:solidFill>
            <a:ln>
              <a:noFill/>
            </a:ln>
            <a:effectLst>
              <a:outerShdw blurRad="328613" dist="19050" dir="5400000" algn="bl" rotWithShape="0">
                <a:srgbClr val="7EEEF3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1159686" y="3103916"/>
              <a:ext cx="322054" cy="257154"/>
            </a:xfrm>
            <a:custGeom>
              <a:avLst/>
              <a:gdLst/>
              <a:ahLst/>
              <a:cxnLst/>
              <a:rect l="l" t="t" r="r" b="b"/>
              <a:pathLst>
                <a:path w="6714" h="5361" extrusionOk="0">
                  <a:moveTo>
                    <a:pt x="62" y="0"/>
                  </a:moveTo>
                  <a:cubicBezTo>
                    <a:pt x="41" y="0"/>
                    <a:pt x="19" y="19"/>
                    <a:pt x="0" y="38"/>
                  </a:cubicBezTo>
                  <a:cubicBezTo>
                    <a:pt x="0" y="38"/>
                    <a:pt x="0" y="64"/>
                    <a:pt x="27" y="64"/>
                  </a:cubicBezTo>
                  <a:lnTo>
                    <a:pt x="27" y="91"/>
                  </a:lnTo>
                  <a:cubicBezTo>
                    <a:pt x="586" y="424"/>
                    <a:pt x="858" y="1062"/>
                    <a:pt x="1085" y="1648"/>
                  </a:cubicBezTo>
                  <a:cubicBezTo>
                    <a:pt x="1444" y="2753"/>
                    <a:pt x="1690" y="3890"/>
                    <a:pt x="1803" y="5055"/>
                  </a:cubicBezTo>
                  <a:cubicBezTo>
                    <a:pt x="1830" y="5141"/>
                    <a:pt x="1830" y="5221"/>
                    <a:pt x="1830" y="5308"/>
                  </a:cubicBezTo>
                  <a:cubicBezTo>
                    <a:pt x="1830" y="5334"/>
                    <a:pt x="1857" y="5361"/>
                    <a:pt x="1890" y="5361"/>
                  </a:cubicBezTo>
                  <a:lnTo>
                    <a:pt x="4605" y="5361"/>
                  </a:lnTo>
                  <a:lnTo>
                    <a:pt x="6654" y="5334"/>
                  </a:lnTo>
                  <a:lnTo>
                    <a:pt x="6681" y="5308"/>
                  </a:lnTo>
                  <a:lnTo>
                    <a:pt x="6714" y="5281"/>
                  </a:lnTo>
                  <a:cubicBezTo>
                    <a:pt x="6681" y="5248"/>
                    <a:pt x="6681" y="5248"/>
                    <a:pt x="6681" y="5221"/>
                  </a:cubicBezTo>
                  <a:cubicBezTo>
                    <a:pt x="6574" y="4556"/>
                    <a:pt x="6408" y="3890"/>
                    <a:pt x="6215" y="3285"/>
                  </a:cubicBezTo>
                  <a:cubicBezTo>
                    <a:pt x="6182" y="3252"/>
                    <a:pt x="6182" y="3198"/>
                    <a:pt x="6155" y="3172"/>
                  </a:cubicBezTo>
                  <a:cubicBezTo>
                    <a:pt x="5882" y="2367"/>
                    <a:pt x="5549" y="1588"/>
                    <a:pt x="5104" y="870"/>
                  </a:cubicBezTo>
                  <a:cubicBezTo>
                    <a:pt x="5050" y="870"/>
                    <a:pt x="5017" y="843"/>
                    <a:pt x="4964" y="843"/>
                  </a:cubicBezTo>
                  <a:cubicBezTo>
                    <a:pt x="5769" y="2147"/>
                    <a:pt x="6321" y="3644"/>
                    <a:pt x="6574" y="5221"/>
                  </a:cubicBezTo>
                  <a:lnTo>
                    <a:pt x="4325" y="5248"/>
                  </a:lnTo>
                  <a:lnTo>
                    <a:pt x="1943" y="5248"/>
                  </a:lnTo>
                  <a:cubicBezTo>
                    <a:pt x="1943" y="5195"/>
                    <a:pt x="1916" y="5115"/>
                    <a:pt x="1916" y="5028"/>
                  </a:cubicBezTo>
                  <a:cubicBezTo>
                    <a:pt x="1803" y="3864"/>
                    <a:pt x="1557" y="2726"/>
                    <a:pt x="1165" y="1621"/>
                  </a:cubicBezTo>
                  <a:cubicBezTo>
                    <a:pt x="972" y="1036"/>
                    <a:pt x="692" y="424"/>
                    <a:pt x="193" y="91"/>
                  </a:cubicBezTo>
                  <a:cubicBezTo>
                    <a:pt x="166" y="64"/>
                    <a:pt x="113" y="38"/>
                    <a:pt x="87" y="11"/>
                  </a:cubicBezTo>
                  <a:cubicBezTo>
                    <a:pt x="79" y="3"/>
                    <a:pt x="70" y="0"/>
                    <a:pt x="62" y="0"/>
                  </a:cubicBezTo>
                  <a:close/>
                </a:path>
              </a:pathLst>
            </a:custGeom>
            <a:solidFill>
              <a:srgbClr val="320179"/>
            </a:solidFill>
            <a:ln>
              <a:noFill/>
            </a:ln>
            <a:effectLst>
              <a:outerShdw blurRad="328613" dist="19050" dir="5400000" algn="bl" rotWithShape="0">
                <a:srgbClr val="7EEEF3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1477571" y="3354359"/>
              <a:ext cx="324644" cy="5468"/>
            </a:xfrm>
            <a:custGeom>
              <a:avLst/>
              <a:gdLst/>
              <a:ahLst/>
              <a:cxnLst/>
              <a:rect l="l" t="t" r="r" b="b"/>
              <a:pathLst>
                <a:path w="6768" h="114" extrusionOk="0">
                  <a:moveTo>
                    <a:pt x="54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87"/>
                    <a:pt x="27" y="113"/>
                    <a:pt x="54" y="113"/>
                  </a:cubicBezTo>
                  <a:lnTo>
                    <a:pt x="6707" y="113"/>
                  </a:lnTo>
                  <a:cubicBezTo>
                    <a:pt x="6741" y="113"/>
                    <a:pt x="6767" y="87"/>
                    <a:pt x="6767" y="60"/>
                  </a:cubicBezTo>
                  <a:cubicBezTo>
                    <a:pt x="6767" y="27"/>
                    <a:pt x="6741" y="0"/>
                    <a:pt x="6707" y="0"/>
                  </a:cubicBezTo>
                  <a:close/>
                </a:path>
              </a:pathLst>
            </a:custGeom>
            <a:solidFill>
              <a:srgbClr val="320179"/>
            </a:solidFill>
            <a:ln>
              <a:noFill/>
            </a:ln>
            <a:effectLst>
              <a:outerShdw blurRad="328613" dist="19050" dir="5400000" algn="bl" rotWithShape="0">
                <a:srgbClr val="7EEEF3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1454882" y="3256024"/>
              <a:ext cx="203718" cy="5468"/>
            </a:xfrm>
            <a:custGeom>
              <a:avLst/>
              <a:gdLst/>
              <a:ahLst/>
              <a:cxnLst/>
              <a:rect l="l" t="t" r="r" b="b"/>
              <a:pathLst>
                <a:path w="4247" h="114" extrusionOk="0">
                  <a:moveTo>
                    <a:pt x="1" y="1"/>
                  </a:moveTo>
                  <a:lnTo>
                    <a:pt x="1" y="54"/>
                  </a:lnTo>
                  <a:cubicBezTo>
                    <a:pt x="1" y="81"/>
                    <a:pt x="28" y="81"/>
                    <a:pt x="61" y="114"/>
                  </a:cubicBezTo>
                  <a:lnTo>
                    <a:pt x="4246" y="114"/>
                  </a:lnTo>
                  <a:cubicBezTo>
                    <a:pt x="4186" y="54"/>
                    <a:pt x="4133" y="27"/>
                    <a:pt x="4080" y="1"/>
                  </a:cubicBezTo>
                  <a:close/>
                </a:path>
              </a:pathLst>
            </a:custGeom>
            <a:solidFill>
              <a:srgbClr val="320179"/>
            </a:solidFill>
            <a:ln>
              <a:noFill/>
            </a:ln>
            <a:effectLst>
              <a:outerShdw blurRad="328613" dist="19050" dir="5400000" algn="bl" rotWithShape="0">
                <a:srgbClr val="7EEEF3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1143713" y="3342319"/>
              <a:ext cx="394916" cy="280850"/>
            </a:xfrm>
            <a:custGeom>
              <a:avLst/>
              <a:gdLst/>
              <a:ahLst/>
              <a:cxnLst/>
              <a:rect l="l" t="t" r="r" b="b"/>
              <a:pathLst>
                <a:path w="8233" h="5855" extrusionOk="0">
                  <a:moveTo>
                    <a:pt x="2957" y="0"/>
                  </a:moveTo>
                  <a:cubicBezTo>
                    <a:pt x="2878" y="0"/>
                    <a:pt x="2799" y="2"/>
                    <a:pt x="2722" y="5"/>
                  </a:cubicBezTo>
                  <a:cubicBezTo>
                    <a:pt x="2556" y="32"/>
                    <a:pt x="2389" y="32"/>
                    <a:pt x="2249" y="58"/>
                  </a:cubicBezTo>
                  <a:cubicBezTo>
                    <a:pt x="2223" y="58"/>
                    <a:pt x="2163" y="58"/>
                    <a:pt x="2136" y="85"/>
                  </a:cubicBezTo>
                  <a:cubicBezTo>
                    <a:pt x="1777" y="145"/>
                    <a:pt x="1418" y="251"/>
                    <a:pt x="1085" y="417"/>
                  </a:cubicBezTo>
                  <a:cubicBezTo>
                    <a:pt x="586" y="697"/>
                    <a:pt x="167" y="1143"/>
                    <a:pt x="0" y="1668"/>
                  </a:cubicBezTo>
                  <a:lnTo>
                    <a:pt x="27" y="1695"/>
                  </a:lnTo>
                  <a:cubicBezTo>
                    <a:pt x="473" y="1974"/>
                    <a:pt x="972" y="2274"/>
                    <a:pt x="1471" y="2553"/>
                  </a:cubicBezTo>
                  <a:cubicBezTo>
                    <a:pt x="1498" y="2580"/>
                    <a:pt x="1557" y="2607"/>
                    <a:pt x="1584" y="2607"/>
                  </a:cubicBezTo>
                  <a:cubicBezTo>
                    <a:pt x="2915" y="3358"/>
                    <a:pt x="4412" y="4137"/>
                    <a:pt x="5823" y="4882"/>
                  </a:cubicBezTo>
                  <a:cubicBezTo>
                    <a:pt x="5849" y="4882"/>
                    <a:pt x="5882" y="4909"/>
                    <a:pt x="5909" y="4909"/>
                  </a:cubicBezTo>
                  <a:cubicBezTo>
                    <a:pt x="6461" y="5215"/>
                    <a:pt x="6987" y="5494"/>
                    <a:pt x="7486" y="5800"/>
                  </a:cubicBezTo>
                  <a:cubicBezTo>
                    <a:pt x="7555" y="5837"/>
                    <a:pt x="7626" y="5854"/>
                    <a:pt x="7695" y="5854"/>
                  </a:cubicBezTo>
                  <a:cubicBezTo>
                    <a:pt x="7985" y="5854"/>
                    <a:pt x="8233" y="5559"/>
                    <a:pt x="8098" y="5241"/>
                  </a:cubicBezTo>
                  <a:lnTo>
                    <a:pt x="6381" y="1695"/>
                  </a:lnTo>
                  <a:lnTo>
                    <a:pt x="6322" y="1555"/>
                  </a:lnTo>
                  <a:cubicBezTo>
                    <a:pt x="5989" y="1030"/>
                    <a:pt x="5516" y="644"/>
                    <a:pt x="4938" y="391"/>
                  </a:cubicBezTo>
                  <a:cubicBezTo>
                    <a:pt x="4851" y="338"/>
                    <a:pt x="4745" y="311"/>
                    <a:pt x="4658" y="278"/>
                  </a:cubicBezTo>
                  <a:cubicBezTo>
                    <a:pt x="4127" y="85"/>
                    <a:pt x="3524" y="0"/>
                    <a:pt x="2957" y="0"/>
                  </a:cubicBezTo>
                  <a:close/>
                </a:path>
              </a:pathLst>
            </a:custGeom>
            <a:solidFill>
              <a:srgbClr val="D81D94"/>
            </a:solidFill>
            <a:ln>
              <a:noFill/>
            </a:ln>
            <a:effectLst>
              <a:outerShdw blurRad="328613" dist="19050" dir="5400000" algn="bl" rotWithShape="0">
                <a:srgbClr val="7EEEF3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1214226" y="3442094"/>
              <a:ext cx="228901" cy="135700"/>
            </a:xfrm>
            <a:custGeom>
              <a:avLst/>
              <a:gdLst/>
              <a:ahLst/>
              <a:cxnLst/>
              <a:rect l="l" t="t" r="r" b="b"/>
              <a:pathLst>
                <a:path w="4772" h="2829" extrusionOk="0">
                  <a:moveTo>
                    <a:pt x="613" y="1"/>
                  </a:moveTo>
                  <a:cubicBezTo>
                    <a:pt x="613" y="1"/>
                    <a:pt x="586" y="1"/>
                    <a:pt x="553" y="28"/>
                  </a:cubicBezTo>
                  <a:lnTo>
                    <a:pt x="1" y="473"/>
                  </a:lnTo>
                  <a:cubicBezTo>
                    <a:pt x="28" y="500"/>
                    <a:pt x="87" y="527"/>
                    <a:pt x="114" y="527"/>
                  </a:cubicBezTo>
                  <a:lnTo>
                    <a:pt x="613" y="114"/>
                  </a:lnTo>
                  <a:cubicBezTo>
                    <a:pt x="2084" y="806"/>
                    <a:pt x="3381" y="1498"/>
                    <a:pt x="4632" y="2223"/>
                  </a:cubicBezTo>
                  <a:cubicBezTo>
                    <a:pt x="4605" y="2303"/>
                    <a:pt x="4546" y="2416"/>
                    <a:pt x="4492" y="2496"/>
                  </a:cubicBezTo>
                  <a:cubicBezTo>
                    <a:pt x="4439" y="2609"/>
                    <a:pt x="4412" y="2689"/>
                    <a:pt x="4353" y="2802"/>
                  </a:cubicBezTo>
                  <a:cubicBezTo>
                    <a:pt x="4379" y="2802"/>
                    <a:pt x="4412" y="2829"/>
                    <a:pt x="4439" y="2829"/>
                  </a:cubicBezTo>
                  <a:cubicBezTo>
                    <a:pt x="4492" y="2749"/>
                    <a:pt x="4546" y="2636"/>
                    <a:pt x="4605" y="2556"/>
                  </a:cubicBezTo>
                  <a:cubicBezTo>
                    <a:pt x="4632" y="2443"/>
                    <a:pt x="4685" y="2330"/>
                    <a:pt x="4772" y="2223"/>
                  </a:cubicBezTo>
                  <a:cubicBezTo>
                    <a:pt x="4772" y="2190"/>
                    <a:pt x="4772" y="2163"/>
                    <a:pt x="4745" y="2137"/>
                  </a:cubicBezTo>
                  <a:cubicBezTo>
                    <a:pt x="3468" y="1418"/>
                    <a:pt x="2110" y="726"/>
                    <a:pt x="613" y="1"/>
                  </a:cubicBezTo>
                  <a:close/>
                </a:path>
              </a:pathLst>
            </a:custGeom>
            <a:solidFill>
              <a:srgbClr val="320179"/>
            </a:solidFill>
            <a:ln>
              <a:noFill/>
            </a:ln>
            <a:effectLst>
              <a:outerShdw blurRad="328613" dist="19050" dir="5400000" algn="bl" rotWithShape="0">
                <a:srgbClr val="7EEEF3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6"/>
          <p:cNvGrpSpPr/>
          <p:nvPr/>
        </p:nvGrpSpPr>
        <p:grpSpPr>
          <a:xfrm rot="-184081">
            <a:off x="671419" y="2990302"/>
            <a:ext cx="1070735" cy="1350440"/>
            <a:chOff x="-1215650" y="1971588"/>
            <a:chExt cx="1141577" cy="1439786"/>
          </a:xfrm>
        </p:grpSpPr>
        <p:sp>
          <p:nvSpPr>
            <p:cNvPr id="522" name="Google Shape;522;p36"/>
            <p:cNvSpPr/>
            <p:nvPr/>
          </p:nvSpPr>
          <p:spPr>
            <a:xfrm>
              <a:off x="-578939" y="1971588"/>
              <a:ext cx="209365" cy="177183"/>
            </a:xfrm>
            <a:custGeom>
              <a:avLst/>
              <a:gdLst/>
              <a:ahLst/>
              <a:cxnLst/>
              <a:rect l="l" t="t" r="r" b="b"/>
              <a:pathLst>
                <a:path w="4658" h="3942" extrusionOk="0">
                  <a:moveTo>
                    <a:pt x="1430" y="1911"/>
                  </a:moveTo>
                  <a:cubicBezTo>
                    <a:pt x="1502" y="1911"/>
                    <a:pt x="1572" y="1921"/>
                    <a:pt x="1637" y="1945"/>
                  </a:cubicBezTo>
                  <a:cubicBezTo>
                    <a:pt x="1883" y="2025"/>
                    <a:pt x="2083" y="2218"/>
                    <a:pt x="2163" y="2471"/>
                  </a:cubicBezTo>
                  <a:cubicBezTo>
                    <a:pt x="2249" y="2664"/>
                    <a:pt x="2249" y="2883"/>
                    <a:pt x="2136" y="3050"/>
                  </a:cubicBezTo>
                  <a:cubicBezTo>
                    <a:pt x="2023" y="3189"/>
                    <a:pt x="1857" y="3302"/>
                    <a:pt x="1717" y="3302"/>
                  </a:cubicBezTo>
                  <a:cubicBezTo>
                    <a:pt x="1444" y="3302"/>
                    <a:pt x="1251" y="3050"/>
                    <a:pt x="1165" y="2830"/>
                  </a:cubicBezTo>
                  <a:cubicBezTo>
                    <a:pt x="1025" y="2551"/>
                    <a:pt x="1025" y="2245"/>
                    <a:pt x="1085" y="1972"/>
                  </a:cubicBezTo>
                  <a:cubicBezTo>
                    <a:pt x="1202" y="1935"/>
                    <a:pt x="1319" y="1911"/>
                    <a:pt x="1430" y="1911"/>
                  </a:cubicBezTo>
                  <a:close/>
                  <a:moveTo>
                    <a:pt x="3272" y="0"/>
                  </a:moveTo>
                  <a:cubicBezTo>
                    <a:pt x="2742" y="0"/>
                    <a:pt x="2164" y="246"/>
                    <a:pt x="1664" y="721"/>
                  </a:cubicBezTo>
                  <a:cubicBezTo>
                    <a:pt x="1358" y="1027"/>
                    <a:pt x="1111" y="1413"/>
                    <a:pt x="972" y="1859"/>
                  </a:cubicBezTo>
                  <a:cubicBezTo>
                    <a:pt x="719" y="1972"/>
                    <a:pt x="473" y="2165"/>
                    <a:pt x="306" y="2411"/>
                  </a:cubicBezTo>
                  <a:cubicBezTo>
                    <a:pt x="0" y="2910"/>
                    <a:pt x="27" y="3522"/>
                    <a:pt x="87" y="3941"/>
                  </a:cubicBezTo>
                  <a:lnTo>
                    <a:pt x="220" y="3908"/>
                  </a:lnTo>
                  <a:cubicBezTo>
                    <a:pt x="167" y="3522"/>
                    <a:pt x="140" y="2970"/>
                    <a:pt x="446" y="2497"/>
                  </a:cubicBezTo>
                  <a:cubicBezTo>
                    <a:pt x="552" y="2278"/>
                    <a:pt x="752" y="2138"/>
                    <a:pt x="945" y="2025"/>
                  </a:cubicBezTo>
                  <a:lnTo>
                    <a:pt x="945" y="2025"/>
                  </a:lnTo>
                  <a:cubicBezTo>
                    <a:pt x="885" y="2304"/>
                    <a:pt x="918" y="2610"/>
                    <a:pt x="1025" y="2883"/>
                  </a:cubicBezTo>
                  <a:cubicBezTo>
                    <a:pt x="1138" y="3136"/>
                    <a:pt x="1358" y="3442"/>
                    <a:pt x="1717" y="3442"/>
                  </a:cubicBezTo>
                  <a:cubicBezTo>
                    <a:pt x="1917" y="3409"/>
                    <a:pt x="2109" y="3302"/>
                    <a:pt x="2249" y="3110"/>
                  </a:cubicBezTo>
                  <a:cubicBezTo>
                    <a:pt x="2356" y="2910"/>
                    <a:pt x="2382" y="2664"/>
                    <a:pt x="2302" y="2411"/>
                  </a:cubicBezTo>
                  <a:cubicBezTo>
                    <a:pt x="2189" y="2138"/>
                    <a:pt x="1943" y="1885"/>
                    <a:pt x="1690" y="1832"/>
                  </a:cubicBezTo>
                  <a:cubicBezTo>
                    <a:pt x="1577" y="1801"/>
                    <a:pt x="1473" y="1788"/>
                    <a:pt x="1368" y="1788"/>
                  </a:cubicBezTo>
                  <a:cubicBezTo>
                    <a:pt x="1293" y="1788"/>
                    <a:pt x="1218" y="1794"/>
                    <a:pt x="1138" y="1805"/>
                  </a:cubicBezTo>
                  <a:cubicBezTo>
                    <a:pt x="1251" y="1446"/>
                    <a:pt x="1497" y="1080"/>
                    <a:pt x="1777" y="807"/>
                  </a:cubicBezTo>
                  <a:cubicBezTo>
                    <a:pt x="2226" y="383"/>
                    <a:pt x="2771" y="140"/>
                    <a:pt x="3276" y="140"/>
                  </a:cubicBezTo>
                  <a:cubicBezTo>
                    <a:pt x="3302" y="140"/>
                    <a:pt x="3328" y="141"/>
                    <a:pt x="3354" y="142"/>
                  </a:cubicBezTo>
                  <a:cubicBezTo>
                    <a:pt x="3879" y="169"/>
                    <a:pt x="4492" y="581"/>
                    <a:pt x="4518" y="1193"/>
                  </a:cubicBezTo>
                  <a:lnTo>
                    <a:pt x="4658" y="1193"/>
                  </a:lnTo>
                  <a:cubicBezTo>
                    <a:pt x="4631" y="581"/>
                    <a:pt x="4046" y="55"/>
                    <a:pt x="3354" y="2"/>
                  </a:cubicBezTo>
                  <a:cubicBezTo>
                    <a:pt x="3327" y="1"/>
                    <a:pt x="3300" y="0"/>
                    <a:pt x="3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-394433" y="2000353"/>
              <a:ext cx="49712" cy="51195"/>
            </a:xfrm>
            <a:custGeom>
              <a:avLst/>
              <a:gdLst/>
              <a:ahLst/>
              <a:cxnLst/>
              <a:rect l="l" t="t" r="r" b="b"/>
              <a:pathLst>
                <a:path w="1106" h="1139" extrusionOk="0">
                  <a:moveTo>
                    <a:pt x="553" y="1"/>
                  </a:moveTo>
                  <a:cubicBezTo>
                    <a:pt x="247" y="1"/>
                    <a:pt x="1" y="247"/>
                    <a:pt x="1" y="580"/>
                  </a:cubicBezTo>
                  <a:cubicBezTo>
                    <a:pt x="1" y="886"/>
                    <a:pt x="247" y="1139"/>
                    <a:pt x="553" y="1139"/>
                  </a:cubicBezTo>
                  <a:cubicBezTo>
                    <a:pt x="859" y="1139"/>
                    <a:pt x="1105" y="886"/>
                    <a:pt x="1105" y="580"/>
                  </a:cubicBezTo>
                  <a:cubicBezTo>
                    <a:pt x="1105" y="247"/>
                    <a:pt x="85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-1185761" y="2695720"/>
              <a:ext cx="1071638" cy="715654"/>
            </a:xfrm>
            <a:custGeom>
              <a:avLst/>
              <a:gdLst/>
              <a:ahLst/>
              <a:cxnLst/>
              <a:rect l="l" t="t" r="r" b="b"/>
              <a:pathLst>
                <a:path w="23842" h="15922" extrusionOk="0">
                  <a:moveTo>
                    <a:pt x="885" y="0"/>
                  </a:moveTo>
                  <a:cubicBezTo>
                    <a:pt x="885" y="0"/>
                    <a:pt x="500" y="1770"/>
                    <a:pt x="307" y="4072"/>
                  </a:cubicBezTo>
                  <a:cubicBezTo>
                    <a:pt x="1" y="7679"/>
                    <a:pt x="140" y="12582"/>
                    <a:pt x="2882" y="14193"/>
                  </a:cubicBezTo>
                  <a:cubicBezTo>
                    <a:pt x="4106" y="14911"/>
                    <a:pt x="6102" y="15444"/>
                    <a:pt x="8318" y="15690"/>
                  </a:cubicBezTo>
                  <a:cubicBezTo>
                    <a:pt x="8344" y="15690"/>
                    <a:pt x="8371" y="15716"/>
                    <a:pt x="8398" y="15716"/>
                  </a:cubicBezTo>
                  <a:cubicBezTo>
                    <a:pt x="9563" y="15852"/>
                    <a:pt x="10810" y="15921"/>
                    <a:pt x="12054" y="15921"/>
                  </a:cubicBezTo>
                  <a:cubicBezTo>
                    <a:pt x="12585" y="15921"/>
                    <a:pt x="13117" y="15909"/>
                    <a:pt x="13641" y="15883"/>
                  </a:cubicBezTo>
                  <a:cubicBezTo>
                    <a:pt x="13668" y="15856"/>
                    <a:pt x="13694" y="15856"/>
                    <a:pt x="13721" y="15856"/>
                  </a:cubicBezTo>
                  <a:cubicBezTo>
                    <a:pt x="14280" y="15829"/>
                    <a:pt x="14832" y="15803"/>
                    <a:pt x="15384" y="15716"/>
                  </a:cubicBezTo>
                  <a:lnTo>
                    <a:pt x="15444" y="15716"/>
                  </a:lnTo>
                  <a:cubicBezTo>
                    <a:pt x="16216" y="15637"/>
                    <a:pt x="16941" y="15497"/>
                    <a:pt x="17633" y="15357"/>
                  </a:cubicBezTo>
                  <a:cubicBezTo>
                    <a:pt x="17660" y="15357"/>
                    <a:pt x="17660" y="15330"/>
                    <a:pt x="17686" y="15330"/>
                  </a:cubicBezTo>
                  <a:cubicBezTo>
                    <a:pt x="18578" y="15137"/>
                    <a:pt x="19377" y="14885"/>
                    <a:pt x="20075" y="14579"/>
                  </a:cubicBezTo>
                  <a:cubicBezTo>
                    <a:pt x="20102" y="14552"/>
                    <a:pt x="20128" y="14552"/>
                    <a:pt x="20128" y="14552"/>
                  </a:cubicBezTo>
                  <a:cubicBezTo>
                    <a:pt x="20574" y="14359"/>
                    <a:pt x="20960" y="14139"/>
                    <a:pt x="21319" y="13887"/>
                  </a:cubicBezTo>
                  <a:cubicBezTo>
                    <a:pt x="21346" y="13860"/>
                    <a:pt x="21406" y="13833"/>
                    <a:pt x="21433" y="13780"/>
                  </a:cubicBezTo>
                  <a:cubicBezTo>
                    <a:pt x="21599" y="13667"/>
                    <a:pt x="21705" y="13554"/>
                    <a:pt x="21845" y="13447"/>
                  </a:cubicBezTo>
                  <a:cubicBezTo>
                    <a:pt x="21872" y="13414"/>
                    <a:pt x="21905" y="13388"/>
                    <a:pt x="21905" y="13388"/>
                  </a:cubicBezTo>
                  <a:cubicBezTo>
                    <a:pt x="22204" y="13081"/>
                    <a:pt x="22457" y="12722"/>
                    <a:pt x="22597" y="12363"/>
                  </a:cubicBezTo>
                  <a:cubicBezTo>
                    <a:pt x="22597" y="12336"/>
                    <a:pt x="22624" y="12310"/>
                    <a:pt x="22624" y="12283"/>
                  </a:cubicBezTo>
                  <a:cubicBezTo>
                    <a:pt x="22650" y="12196"/>
                    <a:pt x="22677" y="12083"/>
                    <a:pt x="22703" y="11977"/>
                  </a:cubicBezTo>
                  <a:cubicBezTo>
                    <a:pt x="22790" y="11584"/>
                    <a:pt x="22870" y="11198"/>
                    <a:pt x="22930" y="10812"/>
                  </a:cubicBezTo>
                  <a:cubicBezTo>
                    <a:pt x="22930" y="10786"/>
                    <a:pt x="22930" y="10786"/>
                    <a:pt x="22956" y="10753"/>
                  </a:cubicBezTo>
                  <a:cubicBezTo>
                    <a:pt x="23010" y="10420"/>
                    <a:pt x="23069" y="10061"/>
                    <a:pt x="23096" y="9728"/>
                  </a:cubicBezTo>
                  <a:cubicBezTo>
                    <a:pt x="23096" y="9701"/>
                    <a:pt x="23123" y="9675"/>
                    <a:pt x="23123" y="9675"/>
                  </a:cubicBezTo>
                  <a:cubicBezTo>
                    <a:pt x="23316" y="8178"/>
                    <a:pt x="23482" y="6654"/>
                    <a:pt x="23595" y="5263"/>
                  </a:cubicBezTo>
                  <a:cubicBezTo>
                    <a:pt x="23815" y="2522"/>
                    <a:pt x="23841" y="359"/>
                    <a:pt x="23841" y="359"/>
                  </a:cubicBezTo>
                  <a:lnTo>
                    <a:pt x="8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-691125" y="3158039"/>
              <a:ext cx="67376" cy="67331"/>
            </a:xfrm>
            <a:custGeom>
              <a:avLst/>
              <a:gdLst/>
              <a:ahLst/>
              <a:cxnLst/>
              <a:rect l="l" t="t" r="r" b="b"/>
              <a:pathLst>
                <a:path w="1499" h="1498" extrusionOk="0">
                  <a:moveTo>
                    <a:pt x="753" y="1"/>
                  </a:moveTo>
                  <a:cubicBezTo>
                    <a:pt x="334" y="1"/>
                    <a:pt x="1" y="334"/>
                    <a:pt x="1" y="746"/>
                  </a:cubicBezTo>
                  <a:cubicBezTo>
                    <a:pt x="1" y="1165"/>
                    <a:pt x="334" y="1498"/>
                    <a:pt x="753" y="1498"/>
                  </a:cubicBezTo>
                  <a:cubicBezTo>
                    <a:pt x="1165" y="1498"/>
                    <a:pt x="1498" y="1165"/>
                    <a:pt x="1498" y="746"/>
                  </a:cubicBezTo>
                  <a:cubicBezTo>
                    <a:pt x="1498" y="334"/>
                    <a:pt x="1165" y="1"/>
                    <a:pt x="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-811941" y="3050707"/>
              <a:ext cx="33576" cy="347849"/>
            </a:xfrm>
            <a:custGeom>
              <a:avLst/>
              <a:gdLst/>
              <a:ahLst/>
              <a:cxnLst/>
              <a:rect l="l" t="t" r="r" b="b"/>
              <a:pathLst>
                <a:path w="747" h="7739" extrusionOk="0">
                  <a:moveTo>
                    <a:pt x="666" y="0"/>
                  </a:moveTo>
                  <a:cubicBezTo>
                    <a:pt x="280" y="2555"/>
                    <a:pt x="54" y="5157"/>
                    <a:pt x="1" y="7739"/>
                  </a:cubicBezTo>
                  <a:lnTo>
                    <a:pt x="81" y="7739"/>
                  </a:lnTo>
                  <a:cubicBezTo>
                    <a:pt x="114" y="5157"/>
                    <a:pt x="360" y="2555"/>
                    <a:pt x="746" y="27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-572691" y="3126666"/>
              <a:ext cx="426237" cy="279349"/>
            </a:xfrm>
            <a:custGeom>
              <a:avLst/>
              <a:gdLst/>
              <a:ahLst/>
              <a:cxnLst/>
              <a:rect l="l" t="t" r="r" b="b"/>
              <a:pathLst>
                <a:path w="9483" h="6215" extrusionOk="0">
                  <a:moveTo>
                    <a:pt x="9483" y="0"/>
                  </a:moveTo>
                  <a:cubicBezTo>
                    <a:pt x="9037" y="113"/>
                    <a:pt x="8598" y="226"/>
                    <a:pt x="8179" y="306"/>
                  </a:cubicBezTo>
                  <a:lnTo>
                    <a:pt x="8125" y="306"/>
                  </a:lnTo>
                  <a:cubicBezTo>
                    <a:pt x="5404" y="805"/>
                    <a:pt x="2636" y="832"/>
                    <a:pt x="114" y="832"/>
                  </a:cubicBezTo>
                  <a:lnTo>
                    <a:pt x="81" y="832"/>
                  </a:lnTo>
                  <a:lnTo>
                    <a:pt x="81" y="865"/>
                  </a:lnTo>
                  <a:cubicBezTo>
                    <a:pt x="54" y="1697"/>
                    <a:pt x="28" y="2495"/>
                    <a:pt x="28" y="3327"/>
                  </a:cubicBezTo>
                  <a:lnTo>
                    <a:pt x="28" y="3360"/>
                  </a:lnTo>
                  <a:lnTo>
                    <a:pt x="28" y="3387"/>
                  </a:lnTo>
                  <a:cubicBezTo>
                    <a:pt x="28" y="4325"/>
                    <a:pt x="1" y="5270"/>
                    <a:pt x="1" y="6215"/>
                  </a:cubicBezTo>
                  <a:lnTo>
                    <a:pt x="81" y="6215"/>
                  </a:lnTo>
                  <a:lnTo>
                    <a:pt x="81" y="4964"/>
                  </a:lnTo>
                  <a:lnTo>
                    <a:pt x="81" y="4911"/>
                  </a:lnTo>
                  <a:cubicBezTo>
                    <a:pt x="81" y="4412"/>
                    <a:pt x="81" y="3913"/>
                    <a:pt x="114" y="3387"/>
                  </a:cubicBezTo>
                  <a:cubicBezTo>
                    <a:pt x="81" y="3387"/>
                    <a:pt x="81" y="3360"/>
                    <a:pt x="114" y="3327"/>
                  </a:cubicBezTo>
                  <a:lnTo>
                    <a:pt x="114" y="2163"/>
                  </a:lnTo>
                  <a:lnTo>
                    <a:pt x="114" y="2109"/>
                  </a:lnTo>
                  <a:cubicBezTo>
                    <a:pt x="141" y="1697"/>
                    <a:pt x="141" y="1304"/>
                    <a:pt x="141" y="918"/>
                  </a:cubicBezTo>
                  <a:cubicBezTo>
                    <a:pt x="613" y="918"/>
                    <a:pt x="1052" y="892"/>
                    <a:pt x="1525" y="892"/>
                  </a:cubicBezTo>
                  <a:lnTo>
                    <a:pt x="1578" y="892"/>
                  </a:lnTo>
                  <a:cubicBezTo>
                    <a:pt x="2277" y="892"/>
                    <a:pt x="2995" y="865"/>
                    <a:pt x="3687" y="832"/>
                  </a:cubicBezTo>
                  <a:lnTo>
                    <a:pt x="3774" y="832"/>
                  </a:lnTo>
                  <a:cubicBezTo>
                    <a:pt x="4632" y="805"/>
                    <a:pt x="5490" y="752"/>
                    <a:pt x="6375" y="639"/>
                  </a:cubicBezTo>
                  <a:lnTo>
                    <a:pt x="6435" y="639"/>
                  </a:lnTo>
                  <a:cubicBezTo>
                    <a:pt x="7014" y="559"/>
                    <a:pt x="7566" y="473"/>
                    <a:pt x="8125" y="366"/>
                  </a:cubicBezTo>
                  <a:lnTo>
                    <a:pt x="8205" y="366"/>
                  </a:lnTo>
                  <a:cubicBezTo>
                    <a:pt x="8624" y="280"/>
                    <a:pt x="9037" y="167"/>
                    <a:pt x="9456" y="87"/>
                  </a:cubicBezTo>
                  <a:cubicBezTo>
                    <a:pt x="9456" y="60"/>
                    <a:pt x="9483" y="33"/>
                    <a:pt x="9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-504193" y="3165545"/>
              <a:ext cx="12630" cy="234221"/>
            </a:xfrm>
            <a:custGeom>
              <a:avLst/>
              <a:gdLst/>
              <a:ahLst/>
              <a:cxnLst/>
              <a:rect l="l" t="t" r="r" b="b"/>
              <a:pathLst>
                <a:path w="281" h="5211" extrusionOk="0">
                  <a:moveTo>
                    <a:pt x="54" y="0"/>
                  </a:moveTo>
                  <a:lnTo>
                    <a:pt x="1" y="27"/>
                  </a:lnTo>
                  <a:lnTo>
                    <a:pt x="54" y="1218"/>
                  </a:lnTo>
                  <a:lnTo>
                    <a:pt x="54" y="1271"/>
                  </a:lnTo>
                  <a:lnTo>
                    <a:pt x="114" y="2522"/>
                  </a:lnTo>
                  <a:lnTo>
                    <a:pt x="114" y="2602"/>
                  </a:lnTo>
                  <a:lnTo>
                    <a:pt x="167" y="4019"/>
                  </a:lnTo>
                  <a:lnTo>
                    <a:pt x="167" y="4099"/>
                  </a:lnTo>
                  <a:lnTo>
                    <a:pt x="220" y="5210"/>
                  </a:lnTo>
                  <a:cubicBezTo>
                    <a:pt x="254" y="5210"/>
                    <a:pt x="280" y="5210"/>
                    <a:pt x="280" y="5184"/>
                  </a:cubicBezTo>
                  <a:lnTo>
                    <a:pt x="254" y="4099"/>
                  </a:lnTo>
                  <a:lnTo>
                    <a:pt x="254" y="4019"/>
                  </a:lnTo>
                  <a:lnTo>
                    <a:pt x="167" y="2602"/>
                  </a:lnTo>
                  <a:lnTo>
                    <a:pt x="167" y="2522"/>
                  </a:lnTo>
                  <a:lnTo>
                    <a:pt x="114" y="1271"/>
                  </a:lnTo>
                  <a:lnTo>
                    <a:pt x="114" y="1218"/>
                  </a:lnTo>
                  <a:lnTo>
                    <a:pt x="54" y="2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-406973" y="3162848"/>
              <a:ext cx="16181" cy="219569"/>
            </a:xfrm>
            <a:custGeom>
              <a:avLst/>
              <a:gdLst/>
              <a:ahLst/>
              <a:cxnLst/>
              <a:rect l="l" t="t" r="r" b="b"/>
              <a:pathLst>
                <a:path w="360" h="4885" extrusionOk="0">
                  <a:moveTo>
                    <a:pt x="0" y="0"/>
                  </a:moveTo>
                  <a:lnTo>
                    <a:pt x="0" y="27"/>
                  </a:lnTo>
                  <a:cubicBezTo>
                    <a:pt x="0" y="419"/>
                    <a:pt x="27" y="779"/>
                    <a:pt x="27" y="1165"/>
                  </a:cubicBezTo>
                  <a:lnTo>
                    <a:pt x="27" y="1225"/>
                  </a:lnTo>
                  <a:cubicBezTo>
                    <a:pt x="53" y="1664"/>
                    <a:pt x="87" y="2110"/>
                    <a:pt x="113" y="2555"/>
                  </a:cubicBezTo>
                  <a:lnTo>
                    <a:pt x="113" y="2609"/>
                  </a:lnTo>
                  <a:cubicBezTo>
                    <a:pt x="140" y="3054"/>
                    <a:pt x="167" y="3494"/>
                    <a:pt x="220" y="3939"/>
                  </a:cubicBezTo>
                  <a:lnTo>
                    <a:pt x="220" y="4019"/>
                  </a:lnTo>
                  <a:cubicBezTo>
                    <a:pt x="253" y="4299"/>
                    <a:pt x="280" y="4605"/>
                    <a:pt x="306" y="4884"/>
                  </a:cubicBezTo>
                  <a:lnTo>
                    <a:pt x="359" y="4884"/>
                  </a:lnTo>
                  <a:cubicBezTo>
                    <a:pt x="333" y="4578"/>
                    <a:pt x="306" y="4299"/>
                    <a:pt x="280" y="3993"/>
                  </a:cubicBezTo>
                  <a:lnTo>
                    <a:pt x="280" y="3939"/>
                  </a:lnTo>
                  <a:cubicBezTo>
                    <a:pt x="253" y="3494"/>
                    <a:pt x="193" y="3054"/>
                    <a:pt x="167" y="2609"/>
                  </a:cubicBezTo>
                  <a:lnTo>
                    <a:pt x="167" y="2555"/>
                  </a:lnTo>
                  <a:cubicBezTo>
                    <a:pt x="140" y="2110"/>
                    <a:pt x="113" y="1664"/>
                    <a:pt x="113" y="1225"/>
                  </a:cubicBezTo>
                  <a:lnTo>
                    <a:pt x="113" y="1138"/>
                  </a:lnTo>
                  <a:cubicBezTo>
                    <a:pt x="87" y="779"/>
                    <a:pt x="87" y="419"/>
                    <a:pt x="87" y="27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-286157" y="3154174"/>
              <a:ext cx="5124" cy="193229"/>
            </a:xfrm>
            <a:custGeom>
              <a:avLst/>
              <a:gdLst/>
              <a:ahLst/>
              <a:cxnLst/>
              <a:rect l="l" t="t" r="r" b="b"/>
              <a:pathLst>
                <a:path w="114" h="4299" extrusionOk="0">
                  <a:moveTo>
                    <a:pt x="0" y="0"/>
                  </a:moveTo>
                  <a:lnTo>
                    <a:pt x="0" y="27"/>
                  </a:lnTo>
                  <a:lnTo>
                    <a:pt x="0" y="1025"/>
                  </a:lnTo>
                  <a:lnTo>
                    <a:pt x="0" y="1112"/>
                  </a:lnTo>
                  <a:lnTo>
                    <a:pt x="27" y="2496"/>
                  </a:lnTo>
                  <a:lnTo>
                    <a:pt x="27" y="2549"/>
                  </a:lnTo>
                  <a:lnTo>
                    <a:pt x="60" y="3800"/>
                  </a:lnTo>
                  <a:lnTo>
                    <a:pt x="60" y="3853"/>
                  </a:lnTo>
                  <a:lnTo>
                    <a:pt x="60" y="4299"/>
                  </a:lnTo>
                  <a:cubicBezTo>
                    <a:pt x="87" y="4299"/>
                    <a:pt x="113" y="4299"/>
                    <a:pt x="113" y="4272"/>
                  </a:cubicBezTo>
                  <a:lnTo>
                    <a:pt x="113" y="3853"/>
                  </a:lnTo>
                  <a:lnTo>
                    <a:pt x="113" y="3773"/>
                  </a:lnTo>
                  <a:lnTo>
                    <a:pt x="113" y="2549"/>
                  </a:lnTo>
                  <a:lnTo>
                    <a:pt x="113" y="2496"/>
                  </a:lnTo>
                  <a:lnTo>
                    <a:pt x="87" y="1085"/>
                  </a:lnTo>
                  <a:lnTo>
                    <a:pt x="87" y="1025"/>
                  </a:lnTo>
                  <a:lnTo>
                    <a:pt x="60" y="2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-207501" y="3139206"/>
              <a:ext cx="6338" cy="158260"/>
            </a:xfrm>
            <a:custGeom>
              <a:avLst/>
              <a:gdLst/>
              <a:ahLst/>
              <a:cxnLst/>
              <a:rect l="l" t="t" r="r" b="b"/>
              <a:pathLst>
                <a:path w="141" h="3521" extrusionOk="0">
                  <a:moveTo>
                    <a:pt x="80" y="1"/>
                  </a:moveTo>
                  <a:lnTo>
                    <a:pt x="54" y="27"/>
                  </a:lnTo>
                  <a:lnTo>
                    <a:pt x="0" y="27"/>
                  </a:lnTo>
                  <a:lnTo>
                    <a:pt x="0" y="87"/>
                  </a:lnTo>
                  <a:cubicBezTo>
                    <a:pt x="27" y="420"/>
                    <a:pt x="27" y="753"/>
                    <a:pt x="27" y="1052"/>
                  </a:cubicBezTo>
                  <a:lnTo>
                    <a:pt x="27" y="1138"/>
                  </a:lnTo>
                  <a:cubicBezTo>
                    <a:pt x="27" y="1584"/>
                    <a:pt x="54" y="2050"/>
                    <a:pt x="54" y="2522"/>
                  </a:cubicBezTo>
                  <a:lnTo>
                    <a:pt x="54" y="2609"/>
                  </a:lnTo>
                  <a:cubicBezTo>
                    <a:pt x="54" y="2915"/>
                    <a:pt x="80" y="3214"/>
                    <a:pt x="80" y="3521"/>
                  </a:cubicBezTo>
                  <a:cubicBezTo>
                    <a:pt x="107" y="3494"/>
                    <a:pt x="140" y="3467"/>
                    <a:pt x="140" y="3441"/>
                  </a:cubicBezTo>
                  <a:lnTo>
                    <a:pt x="140" y="2582"/>
                  </a:lnTo>
                  <a:cubicBezTo>
                    <a:pt x="107" y="2549"/>
                    <a:pt x="107" y="2522"/>
                    <a:pt x="140" y="2522"/>
                  </a:cubicBezTo>
                  <a:cubicBezTo>
                    <a:pt x="107" y="2050"/>
                    <a:pt x="107" y="1584"/>
                    <a:pt x="80" y="1112"/>
                  </a:cubicBezTo>
                  <a:lnTo>
                    <a:pt x="80" y="1052"/>
                  </a:lnTo>
                  <a:lnTo>
                    <a:pt x="80" y="87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-570264" y="3175388"/>
              <a:ext cx="416349" cy="48498"/>
            </a:xfrm>
            <a:custGeom>
              <a:avLst/>
              <a:gdLst/>
              <a:ahLst/>
              <a:cxnLst/>
              <a:rect l="l" t="t" r="r" b="b"/>
              <a:pathLst>
                <a:path w="9263" h="1079" extrusionOk="0">
                  <a:moveTo>
                    <a:pt x="9262" y="1"/>
                  </a:moveTo>
                  <a:cubicBezTo>
                    <a:pt x="8903" y="81"/>
                    <a:pt x="8510" y="167"/>
                    <a:pt x="8151" y="247"/>
                  </a:cubicBezTo>
                  <a:lnTo>
                    <a:pt x="8098" y="247"/>
                  </a:lnTo>
                  <a:cubicBezTo>
                    <a:pt x="7546" y="360"/>
                    <a:pt x="6960" y="473"/>
                    <a:pt x="6408" y="553"/>
                  </a:cubicBezTo>
                  <a:lnTo>
                    <a:pt x="6321" y="553"/>
                  </a:lnTo>
                  <a:cubicBezTo>
                    <a:pt x="5463" y="693"/>
                    <a:pt x="4605" y="806"/>
                    <a:pt x="3746" y="859"/>
                  </a:cubicBezTo>
                  <a:cubicBezTo>
                    <a:pt x="3720" y="859"/>
                    <a:pt x="3686" y="886"/>
                    <a:pt x="3660" y="886"/>
                  </a:cubicBezTo>
                  <a:cubicBezTo>
                    <a:pt x="2968" y="946"/>
                    <a:pt x="2276" y="972"/>
                    <a:pt x="1584" y="999"/>
                  </a:cubicBezTo>
                  <a:lnTo>
                    <a:pt x="1524" y="999"/>
                  </a:lnTo>
                  <a:cubicBezTo>
                    <a:pt x="1025" y="999"/>
                    <a:pt x="559" y="1025"/>
                    <a:pt x="60" y="1025"/>
                  </a:cubicBezTo>
                  <a:lnTo>
                    <a:pt x="0" y="1025"/>
                  </a:lnTo>
                  <a:lnTo>
                    <a:pt x="0" y="1079"/>
                  </a:lnTo>
                  <a:lnTo>
                    <a:pt x="333" y="1079"/>
                  </a:lnTo>
                  <a:cubicBezTo>
                    <a:pt x="725" y="1079"/>
                    <a:pt x="1138" y="1079"/>
                    <a:pt x="1524" y="1052"/>
                  </a:cubicBezTo>
                  <a:lnTo>
                    <a:pt x="1584" y="1052"/>
                  </a:lnTo>
                  <a:cubicBezTo>
                    <a:pt x="2276" y="1052"/>
                    <a:pt x="2968" y="999"/>
                    <a:pt x="3660" y="946"/>
                  </a:cubicBezTo>
                  <a:lnTo>
                    <a:pt x="3746" y="946"/>
                  </a:lnTo>
                  <a:cubicBezTo>
                    <a:pt x="4605" y="859"/>
                    <a:pt x="5463" y="746"/>
                    <a:pt x="6321" y="640"/>
                  </a:cubicBezTo>
                  <a:cubicBezTo>
                    <a:pt x="6348" y="640"/>
                    <a:pt x="6381" y="613"/>
                    <a:pt x="6408" y="613"/>
                  </a:cubicBezTo>
                  <a:cubicBezTo>
                    <a:pt x="6960" y="526"/>
                    <a:pt x="7546" y="447"/>
                    <a:pt x="8098" y="333"/>
                  </a:cubicBezTo>
                  <a:cubicBezTo>
                    <a:pt x="8125" y="307"/>
                    <a:pt x="8151" y="307"/>
                    <a:pt x="8151" y="307"/>
                  </a:cubicBezTo>
                  <a:cubicBezTo>
                    <a:pt x="8510" y="247"/>
                    <a:pt x="8876" y="167"/>
                    <a:pt x="9236" y="81"/>
                  </a:cubicBezTo>
                  <a:cubicBezTo>
                    <a:pt x="9236" y="54"/>
                    <a:pt x="9236" y="27"/>
                    <a:pt x="9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-571477" y="3245100"/>
              <a:ext cx="402595" cy="37396"/>
            </a:xfrm>
            <a:custGeom>
              <a:avLst/>
              <a:gdLst/>
              <a:ahLst/>
              <a:cxnLst/>
              <a:rect l="l" t="t" r="r" b="b"/>
              <a:pathLst>
                <a:path w="8957" h="832" extrusionOk="0">
                  <a:moveTo>
                    <a:pt x="8957" y="0"/>
                  </a:moveTo>
                  <a:cubicBezTo>
                    <a:pt x="8704" y="60"/>
                    <a:pt x="8458" y="113"/>
                    <a:pt x="8238" y="166"/>
                  </a:cubicBezTo>
                  <a:lnTo>
                    <a:pt x="8152" y="166"/>
                  </a:lnTo>
                  <a:cubicBezTo>
                    <a:pt x="7599" y="280"/>
                    <a:pt x="7014" y="393"/>
                    <a:pt x="6461" y="473"/>
                  </a:cubicBezTo>
                  <a:lnTo>
                    <a:pt x="6375" y="473"/>
                  </a:lnTo>
                  <a:cubicBezTo>
                    <a:pt x="5543" y="586"/>
                    <a:pt x="4685" y="665"/>
                    <a:pt x="3827" y="725"/>
                  </a:cubicBezTo>
                  <a:lnTo>
                    <a:pt x="3773" y="725"/>
                  </a:lnTo>
                  <a:cubicBezTo>
                    <a:pt x="3284" y="744"/>
                    <a:pt x="2791" y="763"/>
                    <a:pt x="2291" y="763"/>
                  </a:cubicBezTo>
                  <a:cubicBezTo>
                    <a:pt x="2083" y="763"/>
                    <a:pt x="1874" y="760"/>
                    <a:pt x="1664" y="752"/>
                  </a:cubicBezTo>
                  <a:lnTo>
                    <a:pt x="1611" y="752"/>
                  </a:lnTo>
                  <a:cubicBezTo>
                    <a:pt x="1112" y="752"/>
                    <a:pt x="586" y="725"/>
                    <a:pt x="87" y="692"/>
                  </a:cubicBezTo>
                  <a:lnTo>
                    <a:pt x="1" y="692"/>
                  </a:lnTo>
                  <a:lnTo>
                    <a:pt x="1" y="752"/>
                  </a:lnTo>
                  <a:lnTo>
                    <a:pt x="87" y="752"/>
                  </a:lnTo>
                  <a:cubicBezTo>
                    <a:pt x="586" y="805"/>
                    <a:pt x="1112" y="832"/>
                    <a:pt x="1611" y="832"/>
                  </a:cubicBezTo>
                  <a:lnTo>
                    <a:pt x="2163" y="832"/>
                  </a:lnTo>
                  <a:cubicBezTo>
                    <a:pt x="2715" y="832"/>
                    <a:pt x="3248" y="832"/>
                    <a:pt x="3773" y="779"/>
                  </a:cubicBezTo>
                  <a:lnTo>
                    <a:pt x="3827" y="779"/>
                  </a:lnTo>
                  <a:cubicBezTo>
                    <a:pt x="4685" y="752"/>
                    <a:pt x="5543" y="665"/>
                    <a:pt x="6375" y="526"/>
                  </a:cubicBezTo>
                  <a:lnTo>
                    <a:pt x="6461" y="526"/>
                  </a:lnTo>
                  <a:cubicBezTo>
                    <a:pt x="7014" y="446"/>
                    <a:pt x="7599" y="359"/>
                    <a:pt x="8152" y="253"/>
                  </a:cubicBezTo>
                  <a:cubicBezTo>
                    <a:pt x="8178" y="253"/>
                    <a:pt x="8205" y="226"/>
                    <a:pt x="8238" y="226"/>
                  </a:cubicBezTo>
                  <a:cubicBezTo>
                    <a:pt x="8458" y="166"/>
                    <a:pt x="8677" y="140"/>
                    <a:pt x="8930" y="87"/>
                  </a:cubicBezTo>
                  <a:cubicBezTo>
                    <a:pt x="8930" y="60"/>
                    <a:pt x="8957" y="27"/>
                    <a:pt x="89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-571477" y="3312385"/>
              <a:ext cx="349062" cy="37396"/>
            </a:xfrm>
            <a:custGeom>
              <a:avLst/>
              <a:gdLst/>
              <a:ahLst/>
              <a:cxnLst/>
              <a:rect l="l" t="t" r="r" b="b"/>
              <a:pathLst>
                <a:path w="7766" h="832" extrusionOk="0">
                  <a:moveTo>
                    <a:pt x="7766" y="0"/>
                  </a:moveTo>
                  <a:lnTo>
                    <a:pt x="7766" y="0"/>
                  </a:lnTo>
                  <a:cubicBezTo>
                    <a:pt x="7346" y="87"/>
                    <a:pt x="6907" y="193"/>
                    <a:pt x="6461" y="253"/>
                  </a:cubicBezTo>
                  <a:cubicBezTo>
                    <a:pt x="6435" y="253"/>
                    <a:pt x="6435" y="280"/>
                    <a:pt x="6408" y="280"/>
                  </a:cubicBezTo>
                  <a:cubicBezTo>
                    <a:pt x="5576" y="419"/>
                    <a:pt x="4771" y="526"/>
                    <a:pt x="3940" y="612"/>
                  </a:cubicBezTo>
                  <a:lnTo>
                    <a:pt x="3880" y="612"/>
                  </a:lnTo>
                  <a:cubicBezTo>
                    <a:pt x="3161" y="692"/>
                    <a:pt x="2443" y="752"/>
                    <a:pt x="1751" y="752"/>
                  </a:cubicBezTo>
                  <a:lnTo>
                    <a:pt x="1664" y="752"/>
                  </a:lnTo>
                  <a:cubicBezTo>
                    <a:pt x="1138" y="779"/>
                    <a:pt x="586" y="779"/>
                    <a:pt x="54" y="779"/>
                  </a:cubicBezTo>
                  <a:lnTo>
                    <a:pt x="1" y="779"/>
                  </a:lnTo>
                  <a:lnTo>
                    <a:pt x="1" y="832"/>
                  </a:lnTo>
                  <a:lnTo>
                    <a:pt x="1751" y="832"/>
                  </a:lnTo>
                  <a:cubicBezTo>
                    <a:pt x="2443" y="805"/>
                    <a:pt x="3161" y="752"/>
                    <a:pt x="3880" y="692"/>
                  </a:cubicBezTo>
                  <a:cubicBezTo>
                    <a:pt x="3913" y="692"/>
                    <a:pt x="3913" y="666"/>
                    <a:pt x="3940" y="666"/>
                  </a:cubicBezTo>
                  <a:cubicBezTo>
                    <a:pt x="4771" y="586"/>
                    <a:pt x="5576" y="473"/>
                    <a:pt x="6408" y="333"/>
                  </a:cubicBezTo>
                  <a:lnTo>
                    <a:pt x="6461" y="333"/>
                  </a:lnTo>
                  <a:cubicBezTo>
                    <a:pt x="6847" y="253"/>
                    <a:pt x="7267" y="167"/>
                    <a:pt x="7652" y="87"/>
                  </a:cubicBezTo>
                  <a:cubicBezTo>
                    <a:pt x="7679" y="60"/>
                    <a:pt x="7739" y="27"/>
                    <a:pt x="7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-691125" y="3276203"/>
              <a:ext cx="67376" cy="67331"/>
            </a:xfrm>
            <a:custGeom>
              <a:avLst/>
              <a:gdLst/>
              <a:ahLst/>
              <a:cxnLst/>
              <a:rect l="l" t="t" r="r" b="b"/>
              <a:pathLst>
                <a:path w="1499" h="1498" extrusionOk="0">
                  <a:moveTo>
                    <a:pt x="753" y="0"/>
                  </a:moveTo>
                  <a:cubicBezTo>
                    <a:pt x="334" y="0"/>
                    <a:pt x="1" y="333"/>
                    <a:pt x="1" y="752"/>
                  </a:cubicBezTo>
                  <a:cubicBezTo>
                    <a:pt x="1" y="1165"/>
                    <a:pt x="334" y="1497"/>
                    <a:pt x="753" y="1497"/>
                  </a:cubicBezTo>
                  <a:cubicBezTo>
                    <a:pt x="1165" y="1497"/>
                    <a:pt x="1498" y="1165"/>
                    <a:pt x="1498" y="752"/>
                  </a:cubicBezTo>
                  <a:cubicBezTo>
                    <a:pt x="1498" y="333"/>
                    <a:pt x="1165" y="0"/>
                    <a:pt x="7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-1172007" y="2733070"/>
              <a:ext cx="1056671" cy="241728"/>
            </a:xfrm>
            <a:custGeom>
              <a:avLst/>
              <a:gdLst/>
              <a:ahLst/>
              <a:cxnLst/>
              <a:rect l="l" t="t" r="r" b="b"/>
              <a:pathLst>
                <a:path w="23509" h="5378" extrusionOk="0">
                  <a:moveTo>
                    <a:pt x="413" y="1"/>
                  </a:moveTo>
                  <a:cubicBezTo>
                    <a:pt x="273" y="746"/>
                    <a:pt x="107" y="1910"/>
                    <a:pt x="1" y="3241"/>
                  </a:cubicBezTo>
                  <a:cubicBezTo>
                    <a:pt x="2023" y="4046"/>
                    <a:pt x="4159" y="4492"/>
                    <a:pt x="6322" y="4825"/>
                  </a:cubicBezTo>
                  <a:cubicBezTo>
                    <a:pt x="8870" y="5184"/>
                    <a:pt x="11452" y="5377"/>
                    <a:pt x="14027" y="5377"/>
                  </a:cubicBezTo>
                  <a:cubicBezTo>
                    <a:pt x="15744" y="5377"/>
                    <a:pt x="17494" y="5297"/>
                    <a:pt x="19184" y="5131"/>
                  </a:cubicBezTo>
                  <a:cubicBezTo>
                    <a:pt x="20568" y="4991"/>
                    <a:pt x="21958" y="4798"/>
                    <a:pt x="23289" y="4432"/>
                  </a:cubicBezTo>
                  <a:cubicBezTo>
                    <a:pt x="23429" y="2802"/>
                    <a:pt x="23482" y="1358"/>
                    <a:pt x="23509" y="473"/>
                  </a:cubicBezTo>
                  <a:lnTo>
                    <a:pt x="23509" y="473"/>
                  </a:lnTo>
                  <a:cubicBezTo>
                    <a:pt x="19796" y="1165"/>
                    <a:pt x="16276" y="1411"/>
                    <a:pt x="13115" y="1411"/>
                  </a:cubicBezTo>
                  <a:cubicBezTo>
                    <a:pt x="10228" y="1411"/>
                    <a:pt x="7679" y="1192"/>
                    <a:pt x="5596" y="939"/>
                  </a:cubicBezTo>
                  <a:cubicBezTo>
                    <a:pt x="5570" y="939"/>
                    <a:pt x="5543" y="939"/>
                    <a:pt x="5517" y="912"/>
                  </a:cubicBezTo>
                  <a:cubicBezTo>
                    <a:pt x="3135" y="606"/>
                    <a:pt x="1358" y="247"/>
                    <a:pt x="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-776928" y="2751633"/>
              <a:ext cx="24856" cy="279349"/>
            </a:xfrm>
            <a:custGeom>
              <a:avLst/>
              <a:gdLst/>
              <a:ahLst/>
              <a:cxnLst/>
              <a:rect l="l" t="t" r="r" b="b"/>
              <a:pathLst>
                <a:path w="553" h="6215" extrusionOk="0">
                  <a:moveTo>
                    <a:pt x="466" y="0"/>
                  </a:moveTo>
                  <a:cubicBezTo>
                    <a:pt x="193" y="2056"/>
                    <a:pt x="27" y="4132"/>
                    <a:pt x="0" y="6215"/>
                  </a:cubicBezTo>
                  <a:lnTo>
                    <a:pt x="80" y="6215"/>
                  </a:lnTo>
                  <a:cubicBezTo>
                    <a:pt x="80" y="4159"/>
                    <a:pt x="247" y="2056"/>
                    <a:pt x="553" y="27"/>
                  </a:cubicBezTo>
                  <a:lnTo>
                    <a:pt x="4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-504193" y="2827368"/>
              <a:ext cx="239300" cy="163564"/>
            </a:xfrm>
            <a:custGeom>
              <a:avLst/>
              <a:gdLst/>
              <a:ahLst/>
              <a:cxnLst/>
              <a:rect l="l" t="t" r="r" b="b"/>
              <a:pathLst>
                <a:path w="5324" h="3639" extrusionOk="0">
                  <a:moveTo>
                    <a:pt x="3954" y="1"/>
                  </a:moveTo>
                  <a:cubicBezTo>
                    <a:pt x="3920" y="1"/>
                    <a:pt x="3887" y="2"/>
                    <a:pt x="3853" y="5"/>
                  </a:cubicBezTo>
                  <a:cubicBezTo>
                    <a:pt x="2995" y="118"/>
                    <a:pt x="2137" y="258"/>
                    <a:pt x="1305" y="371"/>
                  </a:cubicBezTo>
                  <a:lnTo>
                    <a:pt x="946" y="425"/>
                  </a:lnTo>
                  <a:cubicBezTo>
                    <a:pt x="420" y="478"/>
                    <a:pt x="1" y="950"/>
                    <a:pt x="1" y="1502"/>
                  </a:cubicBezTo>
                  <a:cubicBezTo>
                    <a:pt x="1" y="2228"/>
                    <a:pt x="27" y="2946"/>
                    <a:pt x="114" y="3638"/>
                  </a:cubicBezTo>
                  <a:lnTo>
                    <a:pt x="167" y="3638"/>
                  </a:lnTo>
                  <a:cubicBezTo>
                    <a:pt x="114" y="2946"/>
                    <a:pt x="54" y="2228"/>
                    <a:pt x="54" y="1502"/>
                  </a:cubicBezTo>
                  <a:cubicBezTo>
                    <a:pt x="54" y="1003"/>
                    <a:pt x="446" y="564"/>
                    <a:pt x="972" y="478"/>
                  </a:cubicBezTo>
                  <a:lnTo>
                    <a:pt x="1305" y="425"/>
                  </a:lnTo>
                  <a:cubicBezTo>
                    <a:pt x="2137" y="311"/>
                    <a:pt x="2995" y="205"/>
                    <a:pt x="3853" y="92"/>
                  </a:cubicBezTo>
                  <a:cubicBezTo>
                    <a:pt x="3905" y="84"/>
                    <a:pt x="3957" y="80"/>
                    <a:pt x="4008" y="80"/>
                  </a:cubicBezTo>
                  <a:cubicBezTo>
                    <a:pt x="4506" y="80"/>
                    <a:pt x="4945" y="449"/>
                    <a:pt x="5018" y="950"/>
                  </a:cubicBezTo>
                  <a:cubicBezTo>
                    <a:pt x="5131" y="1835"/>
                    <a:pt x="5211" y="2667"/>
                    <a:pt x="5271" y="3585"/>
                  </a:cubicBezTo>
                  <a:lnTo>
                    <a:pt x="5324" y="3585"/>
                  </a:lnTo>
                  <a:cubicBezTo>
                    <a:pt x="5271" y="2667"/>
                    <a:pt x="5211" y="1835"/>
                    <a:pt x="5078" y="950"/>
                  </a:cubicBezTo>
                  <a:cubicBezTo>
                    <a:pt x="4996" y="405"/>
                    <a:pt x="4501" y="1"/>
                    <a:pt x="3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-1117262" y="2810468"/>
              <a:ext cx="250672" cy="174172"/>
            </a:xfrm>
            <a:custGeom>
              <a:avLst/>
              <a:gdLst/>
              <a:ahLst/>
              <a:cxnLst/>
              <a:rect l="l" t="t" r="r" b="b"/>
              <a:pathLst>
                <a:path w="5577" h="3875" extrusionOk="0">
                  <a:moveTo>
                    <a:pt x="1892" y="1"/>
                  </a:moveTo>
                  <a:cubicBezTo>
                    <a:pt x="1118" y="1"/>
                    <a:pt x="453" y="530"/>
                    <a:pt x="280" y="1300"/>
                  </a:cubicBezTo>
                  <a:lnTo>
                    <a:pt x="0" y="2630"/>
                  </a:lnTo>
                  <a:lnTo>
                    <a:pt x="87" y="2657"/>
                  </a:lnTo>
                  <a:lnTo>
                    <a:pt x="360" y="1326"/>
                  </a:lnTo>
                  <a:cubicBezTo>
                    <a:pt x="508" y="584"/>
                    <a:pt x="1143" y="86"/>
                    <a:pt x="1869" y="86"/>
                  </a:cubicBezTo>
                  <a:cubicBezTo>
                    <a:pt x="1957" y="86"/>
                    <a:pt x="2046" y="93"/>
                    <a:pt x="2136" y="109"/>
                  </a:cubicBezTo>
                  <a:cubicBezTo>
                    <a:pt x="2715" y="188"/>
                    <a:pt x="3301" y="302"/>
                    <a:pt x="3853" y="381"/>
                  </a:cubicBezTo>
                  <a:lnTo>
                    <a:pt x="4212" y="441"/>
                  </a:lnTo>
                  <a:cubicBezTo>
                    <a:pt x="4964" y="581"/>
                    <a:pt x="5516" y="1246"/>
                    <a:pt x="5516" y="2018"/>
                  </a:cubicBezTo>
                  <a:lnTo>
                    <a:pt x="5516" y="2244"/>
                  </a:lnTo>
                  <a:cubicBezTo>
                    <a:pt x="5490" y="2797"/>
                    <a:pt x="5490" y="3322"/>
                    <a:pt x="5490" y="3875"/>
                  </a:cubicBezTo>
                  <a:lnTo>
                    <a:pt x="5543" y="3875"/>
                  </a:lnTo>
                  <a:cubicBezTo>
                    <a:pt x="5576" y="3322"/>
                    <a:pt x="5576" y="2797"/>
                    <a:pt x="5576" y="2244"/>
                  </a:cubicBezTo>
                  <a:lnTo>
                    <a:pt x="5576" y="2018"/>
                  </a:lnTo>
                  <a:cubicBezTo>
                    <a:pt x="5576" y="1213"/>
                    <a:pt x="5017" y="521"/>
                    <a:pt x="4212" y="381"/>
                  </a:cubicBezTo>
                  <a:lnTo>
                    <a:pt x="3879" y="328"/>
                  </a:lnTo>
                  <a:cubicBezTo>
                    <a:pt x="3301" y="215"/>
                    <a:pt x="2715" y="135"/>
                    <a:pt x="2163" y="22"/>
                  </a:cubicBezTo>
                  <a:cubicBezTo>
                    <a:pt x="2072" y="8"/>
                    <a:pt x="1981" y="1"/>
                    <a:pt x="18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-1189626" y="2119911"/>
              <a:ext cx="1105394" cy="676325"/>
            </a:xfrm>
            <a:custGeom>
              <a:avLst/>
              <a:gdLst/>
              <a:ahLst/>
              <a:cxnLst/>
              <a:rect l="l" t="t" r="r" b="b"/>
              <a:pathLst>
                <a:path w="24593" h="15047" extrusionOk="0">
                  <a:moveTo>
                    <a:pt x="13038" y="0"/>
                  </a:moveTo>
                  <a:cubicBezTo>
                    <a:pt x="413" y="0"/>
                    <a:pt x="0" y="13450"/>
                    <a:pt x="0" y="13450"/>
                  </a:cubicBezTo>
                  <a:cubicBezTo>
                    <a:pt x="0" y="13450"/>
                    <a:pt x="2249" y="14082"/>
                    <a:pt x="5909" y="14554"/>
                  </a:cubicBezTo>
                  <a:cubicBezTo>
                    <a:pt x="5935" y="14581"/>
                    <a:pt x="5962" y="14581"/>
                    <a:pt x="5988" y="14581"/>
                  </a:cubicBezTo>
                  <a:cubicBezTo>
                    <a:pt x="8077" y="14841"/>
                    <a:pt x="10633" y="15046"/>
                    <a:pt x="13513" y="15046"/>
                  </a:cubicBezTo>
                  <a:cubicBezTo>
                    <a:pt x="16825" y="15046"/>
                    <a:pt x="20565" y="14775"/>
                    <a:pt x="24513" y="14002"/>
                  </a:cubicBezTo>
                  <a:cubicBezTo>
                    <a:pt x="24513" y="14002"/>
                    <a:pt x="24593" y="13310"/>
                    <a:pt x="24566" y="12226"/>
                  </a:cubicBezTo>
                  <a:cubicBezTo>
                    <a:pt x="24539" y="10063"/>
                    <a:pt x="24120" y="6324"/>
                    <a:pt x="21825" y="3576"/>
                  </a:cubicBezTo>
                  <a:cubicBezTo>
                    <a:pt x="20214" y="1639"/>
                    <a:pt x="17666" y="169"/>
                    <a:pt x="13700" y="29"/>
                  </a:cubicBezTo>
                  <a:cubicBezTo>
                    <a:pt x="13640" y="29"/>
                    <a:pt x="13587" y="2"/>
                    <a:pt x="13534" y="2"/>
                  </a:cubicBezTo>
                  <a:lnTo>
                    <a:pt x="13308" y="2"/>
                  </a:lnTo>
                  <a:cubicBezTo>
                    <a:pt x="13217" y="1"/>
                    <a:pt x="13127" y="0"/>
                    <a:pt x="13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-1215650" y="2854291"/>
              <a:ext cx="1141577" cy="240964"/>
            </a:xfrm>
            <a:custGeom>
              <a:avLst/>
              <a:gdLst/>
              <a:ahLst/>
              <a:cxnLst/>
              <a:rect l="l" t="t" r="r" b="b"/>
              <a:pathLst>
                <a:path w="25398" h="5361" extrusionOk="0">
                  <a:moveTo>
                    <a:pt x="804" y="0"/>
                  </a:moveTo>
                  <a:cubicBezTo>
                    <a:pt x="551" y="0"/>
                    <a:pt x="329" y="174"/>
                    <a:pt x="306" y="404"/>
                  </a:cubicBezTo>
                  <a:lnTo>
                    <a:pt x="27" y="2793"/>
                  </a:lnTo>
                  <a:cubicBezTo>
                    <a:pt x="0" y="2986"/>
                    <a:pt x="140" y="3179"/>
                    <a:pt x="333" y="3266"/>
                  </a:cubicBezTo>
                  <a:cubicBezTo>
                    <a:pt x="1358" y="3652"/>
                    <a:pt x="4851" y="4789"/>
                    <a:pt x="12423" y="5228"/>
                  </a:cubicBezTo>
                  <a:cubicBezTo>
                    <a:pt x="13869" y="5321"/>
                    <a:pt x="15169" y="5361"/>
                    <a:pt x="16335" y="5361"/>
                  </a:cubicBezTo>
                  <a:cubicBezTo>
                    <a:pt x="21425" y="5361"/>
                    <a:pt x="23942" y="4614"/>
                    <a:pt x="24733" y="4344"/>
                  </a:cubicBezTo>
                  <a:cubicBezTo>
                    <a:pt x="24899" y="4264"/>
                    <a:pt x="25032" y="4124"/>
                    <a:pt x="25032" y="3958"/>
                  </a:cubicBezTo>
                  <a:lnTo>
                    <a:pt x="25365" y="1269"/>
                  </a:lnTo>
                  <a:cubicBezTo>
                    <a:pt x="25398" y="1017"/>
                    <a:pt x="25198" y="797"/>
                    <a:pt x="24952" y="770"/>
                  </a:cubicBezTo>
                  <a:lnTo>
                    <a:pt x="24480" y="711"/>
                  </a:lnTo>
                  <a:cubicBezTo>
                    <a:pt x="24480" y="711"/>
                    <a:pt x="22504" y="2358"/>
                    <a:pt x="14071" y="2358"/>
                  </a:cubicBezTo>
                  <a:cubicBezTo>
                    <a:pt x="13682" y="2358"/>
                    <a:pt x="13279" y="2355"/>
                    <a:pt x="12862" y="2347"/>
                  </a:cubicBezTo>
                  <a:cubicBezTo>
                    <a:pt x="3407" y="2181"/>
                    <a:pt x="945" y="19"/>
                    <a:pt x="945" y="19"/>
                  </a:cubicBezTo>
                  <a:cubicBezTo>
                    <a:pt x="898" y="6"/>
                    <a:pt x="850" y="0"/>
                    <a:pt x="8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-692294" y="2280594"/>
              <a:ext cx="606881" cy="431361"/>
            </a:xfrm>
            <a:custGeom>
              <a:avLst/>
              <a:gdLst/>
              <a:ahLst/>
              <a:cxnLst/>
              <a:rect l="l" t="t" r="r" b="b"/>
              <a:pathLst>
                <a:path w="13502" h="9597" extrusionOk="0">
                  <a:moveTo>
                    <a:pt x="10760" y="1"/>
                  </a:moveTo>
                  <a:cubicBezTo>
                    <a:pt x="10620" y="27"/>
                    <a:pt x="10480" y="87"/>
                    <a:pt x="10340" y="114"/>
                  </a:cubicBezTo>
                  <a:cubicBezTo>
                    <a:pt x="9815" y="167"/>
                    <a:pt x="9289" y="167"/>
                    <a:pt x="8764" y="194"/>
                  </a:cubicBezTo>
                  <a:cubicBezTo>
                    <a:pt x="7706" y="253"/>
                    <a:pt x="6654" y="307"/>
                    <a:pt x="5603" y="360"/>
                  </a:cubicBezTo>
                  <a:cubicBezTo>
                    <a:pt x="4379" y="446"/>
                    <a:pt x="3074" y="526"/>
                    <a:pt x="2110" y="1278"/>
                  </a:cubicBezTo>
                  <a:cubicBezTo>
                    <a:pt x="1690" y="1584"/>
                    <a:pt x="1358" y="1997"/>
                    <a:pt x="1112" y="2443"/>
                  </a:cubicBezTo>
                  <a:cubicBezTo>
                    <a:pt x="280" y="3773"/>
                    <a:pt x="0" y="5463"/>
                    <a:pt x="333" y="6987"/>
                  </a:cubicBezTo>
                  <a:cubicBezTo>
                    <a:pt x="446" y="7546"/>
                    <a:pt x="639" y="8098"/>
                    <a:pt x="998" y="8511"/>
                  </a:cubicBezTo>
                  <a:cubicBezTo>
                    <a:pt x="1358" y="8903"/>
                    <a:pt x="1830" y="9176"/>
                    <a:pt x="2329" y="9316"/>
                  </a:cubicBezTo>
                  <a:cubicBezTo>
                    <a:pt x="2549" y="9402"/>
                    <a:pt x="2742" y="9456"/>
                    <a:pt x="2968" y="9482"/>
                  </a:cubicBezTo>
                  <a:cubicBezTo>
                    <a:pt x="3411" y="9563"/>
                    <a:pt x="3855" y="9596"/>
                    <a:pt x="4300" y="9596"/>
                  </a:cubicBezTo>
                  <a:cubicBezTo>
                    <a:pt x="5833" y="9596"/>
                    <a:pt x="7375" y="9200"/>
                    <a:pt x="8897" y="8983"/>
                  </a:cubicBezTo>
                  <a:cubicBezTo>
                    <a:pt x="10427" y="8764"/>
                    <a:pt x="11977" y="8710"/>
                    <a:pt x="13501" y="8651"/>
                  </a:cubicBezTo>
                  <a:cubicBezTo>
                    <a:pt x="13474" y="6548"/>
                    <a:pt x="13089" y="2942"/>
                    <a:pt x="10926" y="194"/>
                  </a:cubicBezTo>
                  <a:cubicBezTo>
                    <a:pt x="10866" y="114"/>
                    <a:pt x="10813" y="60"/>
                    <a:pt x="1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-676158" y="2289269"/>
              <a:ext cx="590745" cy="422641"/>
            </a:xfrm>
            <a:custGeom>
              <a:avLst/>
              <a:gdLst/>
              <a:ahLst/>
              <a:cxnLst/>
              <a:rect l="l" t="t" r="r" b="b"/>
              <a:pathLst>
                <a:path w="13143" h="9403" extrusionOk="0">
                  <a:moveTo>
                    <a:pt x="10567" y="1"/>
                  </a:moveTo>
                  <a:cubicBezTo>
                    <a:pt x="10481" y="34"/>
                    <a:pt x="10401" y="34"/>
                    <a:pt x="10341" y="60"/>
                  </a:cubicBezTo>
                  <a:cubicBezTo>
                    <a:pt x="9815" y="114"/>
                    <a:pt x="9289" y="114"/>
                    <a:pt x="8764" y="140"/>
                  </a:cubicBezTo>
                  <a:cubicBezTo>
                    <a:pt x="7706" y="200"/>
                    <a:pt x="6655" y="253"/>
                    <a:pt x="5603" y="307"/>
                  </a:cubicBezTo>
                  <a:cubicBezTo>
                    <a:pt x="4379" y="393"/>
                    <a:pt x="3081" y="473"/>
                    <a:pt x="2110" y="1225"/>
                  </a:cubicBezTo>
                  <a:cubicBezTo>
                    <a:pt x="1691" y="1531"/>
                    <a:pt x="1385" y="1943"/>
                    <a:pt x="1112" y="2389"/>
                  </a:cubicBezTo>
                  <a:cubicBezTo>
                    <a:pt x="280" y="3720"/>
                    <a:pt x="1" y="5383"/>
                    <a:pt x="333" y="6934"/>
                  </a:cubicBezTo>
                  <a:cubicBezTo>
                    <a:pt x="446" y="7486"/>
                    <a:pt x="639" y="8045"/>
                    <a:pt x="1025" y="8458"/>
                  </a:cubicBezTo>
                  <a:cubicBezTo>
                    <a:pt x="1278" y="8764"/>
                    <a:pt x="1611" y="8983"/>
                    <a:pt x="1970" y="9123"/>
                  </a:cubicBezTo>
                  <a:cubicBezTo>
                    <a:pt x="2190" y="9209"/>
                    <a:pt x="2383" y="9263"/>
                    <a:pt x="2609" y="9289"/>
                  </a:cubicBezTo>
                  <a:cubicBezTo>
                    <a:pt x="3048" y="9376"/>
                    <a:pt x="3494" y="9402"/>
                    <a:pt x="3940" y="9402"/>
                  </a:cubicBezTo>
                  <a:cubicBezTo>
                    <a:pt x="5464" y="9402"/>
                    <a:pt x="7014" y="9016"/>
                    <a:pt x="8538" y="8790"/>
                  </a:cubicBezTo>
                  <a:cubicBezTo>
                    <a:pt x="10068" y="8571"/>
                    <a:pt x="11618" y="8517"/>
                    <a:pt x="13142" y="8458"/>
                  </a:cubicBezTo>
                  <a:cubicBezTo>
                    <a:pt x="13115" y="6355"/>
                    <a:pt x="12730" y="2749"/>
                    <a:pt x="10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-496687" y="2445098"/>
              <a:ext cx="89760" cy="88547"/>
            </a:xfrm>
            <a:custGeom>
              <a:avLst/>
              <a:gdLst/>
              <a:ahLst/>
              <a:cxnLst/>
              <a:rect l="l" t="t" r="r" b="b"/>
              <a:pathLst>
                <a:path w="1997" h="1970" extrusionOk="0">
                  <a:moveTo>
                    <a:pt x="998" y="0"/>
                  </a:moveTo>
                  <a:cubicBezTo>
                    <a:pt x="446" y="0"/>
                    <a:pt x="0" y="446"/>
                    <a:pt x="0" y="998"/>
                  </a:cubicBezTo>
                  <a:cubicBezTo>
                    <a:pt x="0" y="1557"/>
                    <a:pt x="446" y="1970"/>
                    <a:pt x="998" y="1970"/>
                  </a:cubicBezTo>
                  <a:cubicBezTo>
                    <a:pt x="1550" y="1970"/>
                    <a:pt x="1996" y="1557"/>
                    <a:pt x="1996" y="998"/>
                  </a:cubicBezTo>
                  <a:cubicBezTo>
                    <a:pt x="1996" y="446"/>
                    <a:pt x="1550" y="0"/>
                    <a:pt x="9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-252358" y="2423839"/>
              <a:ext cx="78388" cy="78703"/>
            </a:xfrm>
            <a:custGeom>
              <a:avLst/>
              <a:gdLst/>
              <a:ahLst/>
              <a:cxnLst/>
              <a:rect l="l" t="t" r="r" b="b"/>
              <a:pathLst>
                <a:path w="1744" h="1751" extrusionOk="0">
                  <a:moveTo>
                    <a:pt x="859" y="1"/>
                  </a:moveTo>
                  <a:cubicBezTo>
                    <a:pt x="386" y="1"/>
                    <a:pt x="0" y="393"/>
                    <a:pt x="0" y="866"/>
                  </a:cubicBezTo>
                  <a:cubicBezTo>
                    <a:pt x="0" y="1365"/>
                    <a:pt x="386" y="1751"/>
                    <a:pt x="859" y="1751"/>
                  </a:cubicBezTo>
                  <a:cubicBezTo>
                    <a:pt x="1358" y="1751"/>
                    <a:pt x="1744" y="1365"/>
                    <a:pt x="1744" y="866"/>
                  </a:cubicBezTo>
                  <a:cubicBezTo>
                    <a:pt x="1744" y="393"/>
                    <a:pt x="1358" y="1"/>
                    <a:pt x="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-352274" y="2515080"/>
              <a:ext cx="73624" cy="34699"/>
            </a:xfrm>
            <a:custGeom>
              <a:avLst/>
              <a:gdLst/>
              <a:ahLst/>
              <a:cxnLst/>
              <a:rect l="l" t="t" r="r" b="b"/>
              <a:pathLst>
                <a:path w="1638" h="772" extrusionOk="0">
                  <a:moveTo>
                    <a:pt x="1584" y="0"/>
                  </a:moveTo>
                  <a:cubicBezTo>
                    <a:pt x="1558" y="0"/>
                    <a:pt x="1498" y="27"/>
                    <a:pt x="1498" y="53"/>
                  </a:cubicBezTo>
                  <a:cubicBezTo>
                    <a:pt x="1445" y="273"/>
                    <a:pt x="1305" y="466"/>
                    <a:pt x="1085" y="579"/>
                  </a:cubicBezTo>
                  <a:cubicBezTo>
                    <a:pt x="995" y="619"/>
                    <a:pt x="892" y="641"/>
                    <a:pt x="786" y="641"/>
                  </a:cubicBezTo>
                  <a:cubicBezTo>
                    <a:pt x="664" y="641"/>
                    <a:pt x="537" y="613"/>
                    <a:pt x="420" y="552"/>
                  </a:cubicBezTo>
                  <a:cubicBezTo>
                    <a:pt x="280" y="466"/>
                    <a:pt x="167" y="333"/>
                    <a:pt x="141" y="220"/>
                  </a:cubicBezTo>
                  <a:cubicBezTo>
                    <a:pt x="141" y="166"/>
                    <a:pt x="114" y="166"/>
                    <a:pt x="61" y="166"/>
                  </a:cubicBezTo>
                  <a:cubicBezTo>
                    <a:pt x="34" y="166"/>
                    <a:pt x="1" y="193"/>
                    <a:pt x="34" y="246"/>
                  </a:cubicBezTo>
                  <a:cubicBezTo>
                    <a:pt x="61" y="413"/>
                    <a:pt x="200" y="552"/>
                    <a:pt x="367" y="666"/>
                  </a:cubicBezTo>
                  <a:cubicBezTo>
                    <a:pt x="500" y="719"/>
                    <a:pt x="640" y="772"/>
                    <a:pt x="779" y="772"/>
                  </a:cubicBezTo>
                  <a:cubicBezTo>
                    <a:pt x="919" y="772"/>
                    <a:pt x="1032" y="745"/>
                    <a:pt x="1139" y="692"/>
                  </a:cubicBezTo>
                  <a:cubicBezTo>
                    <a:pt x="1391" y="579"/>
                    <a:pt x="1584" y="333"/>
                    <a:pt x="1638" y="80"/>
                  </a:cubicBezTo>
                  <a:cubicBezTo>
                    <a:pt x="1638" y="53"/>
                    <a:pt x="1611" y="0"/>
                    <a:pt x="1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-924082" y="2120001"/>
              <a:ext cx="350276" cy="655290"/>
            </a:xfrm>
            <a:custGeom>
              <a:avLst/>
              <a:gdLst/>
              <a:ahLst/>
              <a:cxnLst/>
              <a:rect l="l" t="t" r="r" b="b"/>
              <a:pathLst>
                <a:path w="7793" h="14579" extrusionOk="0">
                  <a:moveTo>
                    <a:pt x="7626" y="0"/>
                  </a:moveTo>
                  <a:cubicBezTo>
                    <a:pt x="6768" y="360"/>
                    <a:pt x="5962" y="885"/>
                    <a:pt x="5211" y="1577"/>
                  </a:cubicBezTo>
                  <a:cubicBezTo>
                    <a:pt x="4299" y="2409"/>
                    <a:pt x="3467" y="3467"/>
                    <a:pt x="2689" y="4824"/>
                  </a:cubicBezTo>
                  <a:cubicBezTo>
                    <a:pt x="972" y="7792"/>
                    <a:pt x="54" y="11146"/>
                    <a:pt x="1" y="14552"/>
                  </a:cubicBezTo>
                  <a:lnTo>
                    <a:pt x="1" y="14579"/>
                  </a:lnTo>
                  <a:lnTo>
                    <a:pt x="80" y="14579"/>
                  </a:lnTo>
                  <a:cubicBezTo>
                    <a:pt x="114" y="11172"/>
                    <a:pt x="1052" y="7819"/>
                    <a:pt x="2742" y="4878"/>
                  </a:cubicBezTo>
                  <a:cubicBezTo>
                    <a:pt x="3521" y="3520"/>
                    <a:pt x="4352" y="2436"/>
                    <a:pt x="5270" y="1604"/>
                  </a:cubicBezTo>
                  <a:cubicBezTo>
                    <a:pt x="6042" y="912"/>
                    <a:pt x="6901" y="360"/>
                    <a:pt x="7792" y="27"/>
                  </a:cubicBezTo>
                  <a:cubicBezTo>
                    <a:pt x="7732" y="27"/>
                    <a:pt x="7679" y="0"/>
                    <a:pt x="76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14350" dist="19050" dir="5400000" algn="bl" rotWithShape="0">
                <a:schemeClr val="lt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673;p41">
            <a:extLst>
              <a:ext uri="{FF2B5EF4-FFF2-40B4-BE49-F238E27FC236}">
                <a16:creationId xmlns:a16="http://schemas.microsoft.com/office/drawing/2014/main" id="{F8B61DFB-464A-9741-E15F-E4FEE8CDAF6B}"/>
              </a:ext>
            </a:extLst>
          </p:cNvPr>
          <p:cNvSpPr txBox="1">
            <a:spLocks/>
          </p:cNvSpPr>
          <p:nvPr/>
        </p:nvSpPr>
        <p:spPr>
          <a:xfrm>
            <a:off x="3527875" y="470050"/>
            <a:ext cx="2088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  <a:sym typeface="Tomorrow SemiBold"/>
              </a:defRPr>
            </a:lvl1pPr>
            <a:lvl2pPr marL="914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r>
              <a:rPr lang="pt-BR" dirty="0"/>
              <a:t>B O K H O</a:t>
            </a:r>
          </a:p>
        </p:txBody>
      </p:sp>
      <p:pic>
        <p:nvPicPr>
          <p:cNvPr id="29698" name="Picture 2" descr="Không có mô tả.">
            <a:extLst>
              <a:ext uri="{FF2B5EF4-FFF2-40B4-BE49-F238E27FC236}">
                <a16:creationId xmlns:a16="http://schemas.microsoft.com/office/drawing/2014/main" id="{3284BDCB-F697-73AC-23FB-37730219E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557" y="118384"/>
            <a:ext cx="418887" cy="41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07;p36">
            <a:extLst>
              <a:ext uri="{FF2B5EF4-FFF2-40B4-BE49-F238E27FC236}">
                <a16:creationId xmlns:a16="http://schemas.microsoft.com/office/drawing/2014/main" id="{0FABBF9F-A585-7044-EF57-03106858030C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661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II. BUSINESS REQUIREMENTS</a:t>
            </a:r>
            <a:br>
              <a:rPr lang="en-US" sz="3200" dirty="0"/>
            </a:br>
            <a:r>
              <a:rPr lang="en-US" sz="3200" dirty="0"/>
              <a:t>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194C46-8CC6-21D2-8FD0-B870084937DD}"/>
              </a:ext>
            </a:extLst>
          </p:cNvPr>
          <p:cNvSpPr txBox="1"/>
          <p:nvPr/>
        </p:nvSpPr>
        <p:spPr>
          <a:xfrm>
            <a:off x="3308333" y="2469875"/>
            <a:ext cx="4480552" cy="2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508000" lvl="1" indent="0" algn="l"/>
            <a:r>
              <a:rPr lang="en-US" sz="1200" dirty="0">
                <a:latin typeface="Tomorrow SemiBold" panose="020B0604020202020204" charset="0"/>
              </a:rPr>
              <a:t>2. Acknowledge sales performance across online and offline channels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22FB7-470D-0090-13D0-5937165ED689}"/>
              </a:ext>
            </a:extLst>
          </p:cNvPr>
          <p:cNvSpPr txBox="1"/>
          <p:nvPr/>
        </p:nvSpPr>
        <p:spPr>
          <a:xfrm>
            <a:off x="3996404" y="2722865"/>
            <a:ext cx="424589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Tomorrow" panose="020B0604020202020204" charset="0"/>
              </a:rPr>
              <a:t>Identify which channels generate the most revenue, which channels are performing poorly.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04DD8-07AD-777F-FFFF-CF5E08A19969}"/>
              </a:ext>
            </a:extLst>
          </p:cNvPr>
          <p:cNvSpPr txBox="1"/>
          <p:nvPr/>
        </p:nvSpPr>
        <p:spPr>
          <a:xfrm>
            <a:off x="3996404" y="3449754"/>
            <a:ext cx="373002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Font typeface="Arial" panose="020B0604020202020204" pitchFamily="34" charset="0"/>
              <a:buNone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r>
              <a:rPr lang="en-US" dirty="0"/>
              <a:t>Identify most effective channels for promoting specific product items.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B247A2-1690-1638-6CD5-F4E711D20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050" y="2908250"/>
            <a:ext cx="429600" cy="42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B7010F-CBF3-B1AB-C114-CE6E51E78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589" y="3540448"/>
            <a:ext cx="402061" cy="429600"/>
          </a:xfrm>
          <a:prstGeom prst="rect">
            <a:avLst/>
          </a:prstGeom>
        </p:spPr>
      </p:pic>
      <p:pic>
        <p:nvPicPr>
          <p:cNvPr id="17" name="Picture 19">
            <a:extLst>
              <a:ext uri="{FF2B5EF4-FFF2-40B4-BE49-F238E27FC236}">
                <a16:creationId xmlns:a16="http://schemas.microsoft.com/office/drawing/2014/main" id="{4DE712C3-0DFA-A25D-F8A5-49B4E3714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85557" y="2367935"/>
            <a:ext cx="310615" cy="310615"/>
          </a:xfrm>
          <a:prstGeom prst="rect">
            <a:avLst/>
          </a:prstGeom>
        </p:spPr>
      </p:pic>
      <p:sp>
        <p:nvSpPr>
          <p:cNvPr id="18" name="Google Shape;2576;p34">
            <a:extLst>
              <a:ext uri="{FF2B5EF4-FFF2-40B4-BE49-F238E27FC236}">
                <a16:creationId xmlns:a16="http://schemas.microsoft.com/office/drawing/2014/main" id="{CF37D0C3-7E70-3659-5311-0DA59E9C55C7}"/>
              </a:ext>
            </a:extLst>
          </p:cNvPr>
          <p:cNvSpPr txBox="1">
            <a:spLocks/>
          </p:cNvSpPr>
          <p:nvPr/>
        </p:nvSpPr>
        <p:spPr>
          <a:xfrm>
            <a:off x="153854" y="3175038"/>
            <a:ext cx="3374021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How is the sales performance of the business?</a:t>
            </a:r>
          </a:p>
        </p:txBody>
      </p:sp>
      <p:sp>
        <p:nvSpPr>
          <p:cNvPr id="19" name="Google Shape;507;p36">
            <a:extLst>
              <a:ext uri="{FF2B5EF4-FFF2-40B4-BE49-F238E27FC236}">
                <a16:creationId xmlns:a16="http://schemas.microsoft.com/office/drawing/2014/main" id="{BA339516-0BB1-EAE7-3E5B-0A8882F02536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5834951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661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II. BUSINESS REQUIREMENTS</a:t>
            </a:r>
            <a:br>
              <a:rPr lang="en-US" sz="3200" dirty="0"/>
            </a:br>
            <a:r>
              <a:rPr lang="en-US" sz="3200" dirty="0"/>
              <a:t>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194C46-8CC6-21D2-8FD0-B870084937DD}"/>
              </a:ext>
            </a:extLst>
          </p:cNvPr>
          <p:cNvSpPr txBox="1"/>
          <p:nvPr/>
        </p:nvSpPr>
        <p:spPr>
          <a:xfrm>
            <a:off x="3308333" y="2469875"/>
            <a:ext cx="4480552" cy="2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508000" lvl="1" indent="0" algn="l"/>
            <a:r>
              <a:rPr lang="en-US" sz="1200" dirty="0">
                <a:latin typeface="Tomorrow SemiBold" panose="020B0604020202020204" charset="0"/>
              </a:rPr>
              <a:t>3. Evaluate sales performance by analyzing delivery performance in different regions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22FB7-470D-0090-13D0-5937165ED689}"/>
              </a:ext>
            </a:extLst>
          </p:cNvPr>
          <p:cNvSpPr txBox="1"/>
          <p:nvPr/>
        </p:nvSpPr>
        <p:spPr>
          <a:xfrm>
            <a:off x="3996404" y="2722865"/>
            <a:ext cx="424589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Tomorrow" panose="020B0604020202020204" charset="0"/>
              </a:rPr>
              <a:t>Is one of the determining factors of customer satisfaction.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04DD8-07AD-777F-FFFF-CF5E08A19969}"/>
              </a:ext>
            </a:extLst>
          </p:cNvPr>
          <p:cNvSpPr txBox="1"/>
          <p:nvPr/>
        </p:nvSpPr>
        <p:spPr>
          <a:xfrm>
            <a:off x="3996404" y="3449754"/>
            <a:ext cx="42458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Font typeface="Arial" panose="020B0604020202020204" pitchFamily="34" charset="0"/>
              <a:buNone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r>
              <a:rPr lang="en-US" dirty="0"/>
              <a:t>The decision-maker can easily track status, optimize transportation costs, and make decisions that improve customer satisfaction.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921CFD-10C0-1B10-2093-34806DD5D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440" y="2951052"/>
            <a:ext cx="405400" cy="405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AD60D2-27DA-7A06-DD89-2ECA9785A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775" y="3593756"/>
            <a:ext cx="434526" cy="434526"/>
          </a:xfrm>
          <a:prstGeom prst="rect">
            <a:avLst/>
          </a:prstGeom>
        </p:spPr>
      </p:pic>
      <p:pic>
        <p:nvPicPr>
          <p:cNvPr id="21" name="Picture 19">
            <a:extLst>
              <a:ext uri="{FF2B5EF4-FFF2-40B4-BE49-F238E27FC236}">
                <a16:creationId xmlns:a16="http://schemas.microsoft.com/office/drawing/2014/main" id="{91B9F8E9-76F5-F6C9-13E3-505FC35CF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85557" y="2367935"/>
            <a:ext cx="310615" cy="310615"/>
          </a:xfrm>
          <a:prstGeom prst="rect">
            <a:avLst/>
          </a:prstGeom>
        </p:spPr>
      </p:pic>
      <p:sp>
        <p:nvSpPr>
          <p:cNvPr id="22" name="Google Shape;2576;p34">
            <a:extLst>
              <a:ext uri="{FF2B5EF4-FFF2-40B4-BE49-F238E27FC236}">
                <a16:creationId xmlns:a16="http://schemas.microsoft.com/office/drawing/2014/main" id="{3B2A4FEA-845A-D5BF-FC48-7E9AF00D9581}"/>
              </a:ext>
            </a:extLst>
          </p:cNvPr>
          <p:cNvSpPr txBox="1">
            <a:spLocks/>
          </p:cNvSpPr>
          <p:nvPr/>
        </p:nvSpPr>
        <p:spPr>
          <a:xfrm>
            <a:off x="153854" y="3175038"/>
            <a:ext cx="3374021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How is the sales performance of the business?</a:t>
            </a:r>
          </a:p>
        </p:txBody>
      </p:sp>
      <p:sp>
        <p:nvSpPr>
          <p:cNvPr id="25" name="Google Shape;507;p36">
            <a:extLst>
              <a:ext uri="{FF2B5EF4-FFF2-40B4-BE49-F238E27FC236}">
                <a16:creationId xmlns:a16="http://schemas.microsoft.com/office/drawing/2014/main" id="{759EA00D-E743-3FFB-600A-C51D1392E416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1869816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661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II. BUSINESS REQUIREMENTS</a:t>
            </a:r>
            <a:br>
              <a:rPr lang="en-US" sz="3200" dirty="0"/>
            </a:br>
            <a:r>
              <a:rPr lang="en-US" sz="3200" dirty="0"/>
              <a:t>ANALYSIS</a:t>
            </a:r>
          </a:p>
        </p:txBody>
      </p:sp>
      <p:pic>
        <p:nvPicPr>
          <p:cNvPr id="2" name="Picture 30">
            <a:extLst>
              <a:ext uri="{FF2B5EF4-FFF2-40B4-BE49-F238E27FC236}">
                <a16:creationId xmlns:a16="http://schemas.microsoft.com/office/drawing/2014/main" id="{8A988B6D-FE0B-85CB-E47A-3C0BC93E9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33977" y="2397933"/>
            <a:ext cx="289311" cy="289311"/>
          </a:xfrm>
          <a:prstGeom prst="rect">
            <a:avLst/>
          </a:prstGeom>
        </p:spPr>
      </p:pic>
      <p:pic>
        <p:nvPicPr>
          <p:cNvPr id="4" name="Picture 31">
            <a:extLst>
              <a:ext uri="{FF2B5EF4-FFF2-40B4-BE49-F238E27FC236}">
                <a16:creationId xmlns:a16="http://schemas.microsoft.com/office/drawing/2014/main" id="{0A8F893E-D720-0025-3820-B1FFA650B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918519" y="2397933"/>
            <a:ext cx="289311" cy="289311"/>
          </a:xfrm>
          <a:prstGeom prst="rect">
            <a:avLst/>
          </a:prstGeom>
        </p:spPr>
      </p:pic>
      <p:sp>
        <p:nvSpPr>
          <p:cNvPr id="5" name="Google Shape;2576;p34">
            <a:extLst>
              <a:ext uri="{FF2B5EF4-FFF2-40B4-BE49-F238E27FC236}">
                <a16:creationId xmlns:a16="http://schemas.microsoft.com/office/drawing/2014/main" id="{56FA4ED8-664E-F839-79D3-457DED8217CF}"/>
              </a:ext>
            </a:extLst>
          </p:cNvPr>
          <p:cNvSpPr txBox="1">
            <a:spLocks/>
          </p:cNvSpPr>
          <p:nvPr/>
        </p:nvSpPr>
        <p:spPr>
          <a:xfrm>
            <a:off x="676458" y="3183732"/>
            <a:ext cx="2388768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Identify the customer segments of the business?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22F4C-9B1E-7158-35F5-1DB9A4B37046}"/>
              </a:ext>
            </a:extLst>
          </p:cNvPr>
          <p:cNvSpPr txBox="1"/>
          <p:nvPr/>
        </p:nvSpPr>
        <p:spPr>
          <a:xfrm>
            <a:off x="3308333" y="2469875"/>
            <a:ext cx="4480552" cy="2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508000" lvl="1" indent="0" algn="l"/>
            <a:r>
              <a:rPr lang="en-US" sz="1200" dirty="0">
                <a:latin typeface="Tomorrow SemiBold" panose="020B0604020202020204" charset="0"/>
              </a:rPr>
              <a:t>1. Identify customer segments using RFM model</a:t>
            </a:r>
          </a:p>
        </p:txBody>
      </p:sp>
      <p:sp>
        <p:nvSpPr>
          <p:cNvPr id="6" name="Google Shape;507;p36">
            <a:extLst>
              <a:ext uri="{FF2B5EF4-FFF2-40B4-BE49-F238E27FC236}">
                <a16:creationId xmlns:a16="http://schemas.microsoft.com/office/drawing/2014/main" id="{16468144-1619-D678-0C87-065A39295B1C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61708867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661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II. BUSINESS REQUIREMENTS</a:t>
            </a:r>
            <a:br>
              <a:rPr lang="en-US" sz="3200" dirty="0"/>
            </a:br>
            <a:r>
              <a:rPr lang="en-US" sz="3200" dirty="0"/>
              <a:t>ANALYSIS</a:t>
            </a:r>
          </a:p>
        </p:txBody>
      </p:sp>
      <p:pic>
        <p:nvPicPr>
          <p:cNvPr id="2" name="Picture 30">
            <a:extLst>
              <a:ext uri="{FF2B5EF4-FFF2-40B4-BE49-F238E27FC236}">
                <a16:creationId xmlns:a16="http://schemas.microsoft.com/office/drawing/2014/main" id="{8A988B6D-FE0B-85CB-E47A-3C0BC93E9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33977" y="2397933"/>
            <a:ext cx="289311" cy="289311"/>
          </a:xfrm>
          <a:prstGeom prst="rect">
            <a:avLst/>
          </a:prstGeom>
        </p:spPr>
      </p:pic>
      <p:pic>
        <p:nvPicPr>
          <p:cNvPr id="4" name="Picture 31">
            <a:extLst>
              <a:ext uri="{FF2B5EF4-FFF2-40B4-BE49-F238E27FC236}">
                <a16:creationId xmlns:a16="http://schemas.microsoft.com/office/drawing/2014/main" id="{0A8F893E-D720-0025-3820-B1FFA650B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918519" y="2397933"/>
            <a:ext cx="289311" cy="289311"/>
          </a:xfrm>
          <a:prstGeom prst="rect">
            <a:avLst/>
          </a:prstGeom>
        </p:spPr>
      </p:pic>
      <p:sp>
        <p:nvSpPr>
          <p:cNvPr id="5" name="Google Shape;2576;p34">
            <a:extLst>
              <a:ext uri="{FF2B5EF4-FFF2-40B4-BE49-F238E27FC236}">
                <a16:creationId xmlns:a16="http://schemas.microsoft.com/office/drawing/2014/main" id="{56FA4ED8-664E-F839-79D3-457DED8217CF}"/>
              </a:ext>
            </a:extLst>
          </p:cNvPr>
          <p:cNvSpPr txBox="1">
            <a:spLocks/>
          </p:cNvSpPr>
          <p:nvPr/>
        </p:nvSpPr>
        <p:spPr>
          <a:xfrm>
            <a:off x="676458" y="3183732"/>
            <a:ext cx="2388768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Identify the customer segments of the business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22F4C-9B1E-7158-35F5-1DB9A4B37046}"/>
              </a:ext>
            </a:extLst>
          </p:cNvPr>
          <p:cNvSpPr txBox="1"/>
          <p:nvPr/>
        </p:nvSpPr>
        <p:spPr>
          <a:xfrm>
            <a:off x="3308333" y="2469875"/>
            <a:ext cx="4480552" cy="2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508000" lvl="1" indent="0" algn="l"/>
            <a:r>
              <a:rPr lang="en-US" sz="1200" dirty="0">
                <a:latin typeface="Tomorrow SemiBold" panose="020B0604020202020204" charset="0"/>
              </a:rPr>
              <a:t>1. Identify customer segments using RFM model.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310E0F-EEEE-78F6-2C6D-838D91AA8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3319" y="2868447"/>
            <a:ext cx="419543" cy="4195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B93A2D-63BE-269B-CC23-CA9421CD25DE}"/>
              </a:ext>
            </a:extLst>
          </p:cNvPr>
          <p:cNvSpPr/>
          <p:nvPr/>
        </p:nvSpPr>
        <p:spPr>
          <a:xfrm>
            <a:off x="-83432" y="0"/>
            <a:ext cx="9227432" cy="5143500"/>
          </a:xfrm>
          <a:prstGeom prst="rect">
            <a:avLst/>
          </a:prstGeom>
          <a:solidFill>
            <a:schemeClr val="bg1">
              <a:lumMod val="1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You are currently viewing Mô hình RFM – Phân tích RFM: Làm Marketing phải biết!">
            <a:extLst>
              <a:ext uri="{FF2B5EF4-FFF2-40B4-BE49-F238E27FC236}">
                <a16:creationId xmlns:a16="http://schemas.microsoft.com/office/drawing/2014/main" id="{327B147F-3E66-10E9-4309-06D7B8CCF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138" y="616839"/>
            <a:ext cx="5093723" cy="288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CE8AEC-BCFB-3708-A2AB-64058A9A8AD2}"/>
              </a:ext>
            </a:extLst>
          </p:cNvPr>
          <p:cNvSpPr txBox="1"/>
          <p:nvPr/>
        </p:nvSpPr>
        <p:spPr>
          <a:xfrm>
            <a:off x="1601429" y="3477467"/>
            <a:ext cx="5941141" cy="41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 algn="ctr">
              <a:buNone/>
            </a:pPr>
            <a:r>
              <a:rPr lang="en-US" sz="800" i="1" dirty="0">
                <a:solidFill>
                  <a:schemeClr val="tx1"/>
                </a:solidFill>
                <a:latin typeface="Tomorrow" panose="020B0604020202020204" charset="0"/>
              </a:rPr>
              <a:t>Cre:  </a:t>
            </a:r>
            <a:r>
              <a:rPr lang="en-US" sz="800" b="0" i="1" dirty="0" err="1">
                <a:solidFill>
                  <a:schemeClr val="tx1"/>
                </a:solidFill>
                <a:effectLst/>
                <a:latin typeface="Tomorrow" panose="020B0604020202020204" charset="0"/>
              </a:rPr>
              <a:t>Digalyst</a:t>
            </a:r>
            <a:r>
              <a:rPr lang="en-US" sz="800" b="0" i="1" dirty="0">
                <a:solidFill>
                  <a:schemeClr val="tx1"/>
                </a:solidFill>
                <a:effectLst/>
                <a:latin typeface="Tomorrow" panose="020B0604020202020204" charset="0"/>
              </a:rPr>
              <a:t>. (2022, March 5). </a:t>
            </a:r>
            <a:r>
              <a:rPr lang="en-US" sz="800" b="0" i="1" dirty="0" err="1">
                <a:solidFill>
                  <a:schemeClr val="tx1"/>
                </a:solidFill>
                <a:effectLst/>
                <a:latin typeface="Tomorrow" panose="020B0604020202020204" charset="0"/>
              </a:rPr>
              <a:t>Mô</a:t>
            </a:r>
            <a:r>
              <a:rPr lang="en-US" sz="800" b="0" i="1" dirty="0">
                <a:solidFill>
                  <a:schemeClr val="tx1"/>
                </a:solidFill>
                <a:effectLst/>
                <a:latin typeface="Tomorrow" panose="020B0604020202020204" charset="0"/>
              </a:rPr>
              <a:t> hình RFM - </a:t>
            </a:r>
            <a:r>
              <a:rPr lang="en-US" sz="800" b="0" i="1" dirty="0" err="1">
                <a:solidFill>
                  <a:schemeClr val="tx1"/>
                </a:solidFill>
                <a:effectLst/>
                <a:latin typeface="Tomorrow" panose="020B0604020202020204" charset="0"/>
              </a:rPr>
              <a:t>Phân</a:t>
            </a:r>
            <a:r>
              <a:rPr lang="en-US" sz="800" b="0" i="1" dirty="0">
                <a:solidFill>
                  <a:schemeClr val="tx1"/>
                </a:solidFill>
                <a:effectLst/>
                <a:latin typeface="Tomorrow" panose="020B0604020202020204" charset="0"/>
              </a:rPr>
              <a:t> </a:t>
            </a:r>
            <a:r>
              <a:rPr lang="en-US" sz="800" b="0" i="1" dirty="0" err="1">
                <a:solidFill>
                  <a:schemeClr val="tx1"/>
                </a:solidFill>
                <a:effectLst/>
                <a:latin typeface="Tomorrow" panose="020B0604020202020204" charset="0"/>
              </a:rPr>
              <a:t>tích</a:t>
            </a:r>
            <a:r>
              <a:rPr lang="en-US" sz="800" b="0" i="1" dirty="0">
                <a:solidFill>
                  <a:schemeClr val="tx1"/>
                </a:solidFill>
                <a:effectLst/>
                <a:latin typeface="Tomorrow" panose="020B0604020202020204" charset="0"/>
              </a:rPr>
              <a:t> RFM: </a:t>
            </a:r>
            <a:r>
              <a:rPr lang="en-US" sz="800" b="0" i="1" dirty="0" err="1">
                <a:solidFill>
                  <a:schemeClr val="tx1"/>
                </a:solidFill>
                <a:effectLst/>
                <a:latin typeface="Tomorrow" panose="020B0604020202020204" charset="0"/>
              </a:rPr>
              <a:t>Làm</a:t>
            </a:r>
            <a:r>
              <a:rPr lang="en-US" sz="800" b="0" i="1" dirty="0">
                <a:solidFill>
                  <a:schemeClr val="tx1"/>
                </a:solidFill>
                <a:effectLst/>
                <a:latin typeface="Tomorrow" panose="020B0604020202020204" charset="0"/>
              </a:rPr>
              <a:t> Marketing </a:t>
            </a:r>
            <a:r>
              <a:rPr lang="en-US" sz="800" b="0" i="1" dirty="0" err="1">
                <a:solidFill>
                  <a:schemeClr val="tx1"/>
                </a:solidFill>
                <a:effectLst/>
                <a:latin typeface="Tomorrow" panose="020B0604020202020204" charset="0"/>
              </a:rPr>
              <a:t>phải</a:t>
            </a:r>
            <a:r>
              <a:rPr lang="en-US" sz="800" b="0" i="1" dirty="0">
                <a:solidFill>
                  <a:schemeClr val="tx1"/>
                </a:solidFill>
                <a:effectLst/>
                <a:latin typeface="Tomorrow" panose="020B0604020202020204" charset="0"/>
              </a:rPr>
              <a:t> </a:t>
            </a:r>
            <a:r>
              <a:rPr lang="en-US" sz="800" b="0" i="1" dirty="0" err="1">
                <a:solidFill>
                  <a:schemeClr val="tx1"/>
                </a:solidFill>
                <a:effectLst/>
                <a:latin typeface="Tomorrow" panose="020B0604020202020204" charset="0"/>
              </a:rPr>
              <a:t>biết</a:t>
            </a:r>
            <a:r>
              <a:rPr lang="en-US" sz="800" b="0" i="1" dirty="0">
                <a:solidFill>
                  <a:schemeClr val="tx1"/>
                </a:solidFill>
                <a:effectLst/>
                <a:latin typeface="Tomorrow" panose="020B0604020202020204" charset="0"/>
              </a:rPr>
              <a:t>! - </a:t>
            </a:r>
            <a:r>
              <a:rPr lang="en-US" sz="800" b="0" i="1" dirty="0" err="1">
                <a:solidFill>
                  <a:schemeClr val="tx1"/>
                </a:solidFill>
                <a:effectLst/>
                <a:latin typeface="Tomorrow" panose="020B0604020202020204" charset="0"/>
              </a:rPr>
              <a:t>Digalyst</a:t>
            </a:r>
            <a:r>
              <a:rPr lang="en-US" sz="800" b="0" i="1" dirty="0">
                <a:solidFill>
                  <a:schemeClr val="tx1"/>
                </a:solidFill>
                <a:effectLst/>
                <a:latin typeface="Tomorrow" panose="020B0604020202020204" charset="0"/>
              </a:rPr>
              <a:t>. </a:t>
            </a:r>
            <a:r>
              <a:rPr lang="en-US" sz="800" b="0" i="1" dirty="0" err="1">
                <a:solidFill>
                  <a:schemeClr val="tx1"/>
                </a:solidFill>
                <a:effectLst/>
                <a:latin typeface="Tomorrow" panose="020B0604020202020204" charset="0"/>
              </a:rPr>
              <a:t>Digalyst</a:t>
            </a:r>
            <a:r>
              <a:rPr lang="en-US" sz="800" b="0" i="1" dirty="0">
                <a:solidFill>
                  <a:schemeClr val="tx1"/>
                </a:solidFill>
                <a:effectLst/>
                <a:latin typeface="Tomorrow" panose="020B0604020202020204" charset="0"/>
              </a:rPr>
              <a:t>. </a:t>
            </a:r>
            <a:r>
              <a:rPr lang="en-US" sz="800" b="0" i="1" u="none" strike="noStrike" dirty="0">
                <a:solidFill>
                  <a:schemeClr val="tx1"/>
                </a:solidFill>
                <a:effectLst/>
                <a:latin typeface="Tomorrow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https://digalyst.com/digital-marketing/mo-hinh-rfm-phan-tich-rfm-lam-marketing-phai-biet/</a:t>
            </a:r>
            <a:endParaRPr lang="en-US" sz="800" i="1" dirty="0">
              <a:solidFill>
                <a:schemeClr val="tx1"/>
              </a:solidFill>
              <a:latin typeface="Tomorrow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2692C4-9AA1-7526-BF4F-4A5DE8AE331C}"/>
              </a:ext>
            </a:extLst>
          </p:cNvPr>
          <p:cNvSpPr txBox="1"/>
          <p:nvPr/>
        </p:nvSpPr>
        <p:spPr>
          <a:xfrm>
            <a:off x="1932180" y="4024852"/>
            <a:ext cx="4066756" cy="23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r>
              <a:rPr lang="en-US" dirty="0">
                <a:latin typeface="Tomorrow" panose="020B0604020202020204" charset="0"/>
              </a:rPr>
              <a:t>Customize their marketing efforts for each group.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8DCCB-182D-5F77-F21D-40B44FCCD536}"/>
              </a:ext>
            </a:extLst>
          </p:cNvPr>
          <p:cNvSpPr txBox="1"/>
          <p:nvPr/>
        </p:nvSpPr>
        <p:spPr>
          <a:xfrm>
            <a:off x="1932180" y="4258272"/>
            <a:ext cx="54108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Font typeface="Arial" panose="020B0604020202020204" pitchFamily="34" charset="0"/>
              <a:buNone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Creation of more personalized experiences for individual customers, which can result in increased customer loyalty and satisfaction.</a:t>
            </a:r>
          </a:p>
        </p:txBody>
      </p:sp>
      <p:sp>
        <p:nvSpPr>
          <p:cNvPr id="16" name="Google Shape;507;p36">
            <a:extLst>
              <a:ext uri="{FF2B5EF4-FFF2-40B4-BE49-F238E27FC236}">
                <a16:creationId xmlns:a16="http://schemas.microsoft.com/office/drawing/2014/main" id="{58B5DEBE-8699-4689-7035-AAA2BC3E71B0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61769708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661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II. BUSINESS REQUIREMENTS</a:t>
            </a:r>
            <a:br>
              <a:rPr lang="en-US" sz="3200" dirty="0"/>
            </a:br>
            <a:r>
              <a:rPr lang="en-US" sz="3200" dirty="0"/>
              <a:t>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22F4C-9B1E-7158-35F5-1DB9A4B37046}"/>
              </a:ext>
            </a:extLst>
          </p:cNvPr>
          <p:cNvSpPr txBox="1"/>
          <p:nvPr/>
        </p:nvSpPr>
        <p:spPr>
          <a:xfrm>
            <a:off x="3267757" y="2427210"/>
            <a:ext cx="5371210" cy="289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508000" lvl="1" indent="0" algn="l"/>
            <a:r>
              <a:rPr lang="en-US" sz="1200" dirty="0">
                <a:latin typeface="Tomorrow SemiBold" panose="020B0604020202020204" charset="0"/>
              </a:rPr>
              <a:t>1. Analyze customer trends in purchasing behavior for specific products using cross-selling </a:t>
            </a:r>
          </a:p>
        </p:txBody>
      </p:sp>
      <p:sp>
        <p:nvSpPr>
          <p:cNvPr id="9" name="Google Shape;507;p36">
            <a:extLst>
              <a:ext uri="{FF2B5EF4-FFF2-40B4-BE49-F238E27FC236}">
                <a16:creationId xmlns:a16="http://schemas.microsoft.com/office/drawing/2014/main" id="{9343AE8A-8CC7-35B2-406E-4E863BFD6BC1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14</a:t>
            </a:r>
          </a:p>
        </p:txBody>
      </p:sp>
      <p:pic>
        <p:nvPicPr>
          <p:cNvPr id="3" name="Picture 30">
            <a:extLst>
              <a:ext uri="{FF2B5EF4-FFF2-40B4-BE49-F238E27FC236}">
                <a16:creationId xmlns:a16="http://schemas.microsoft.com/office/drawing/2014/main" id="{DECFCF3A-BEB8-4310-CCA2-9084BF6E8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42257" y="2389239"/>
            <a:ext cx="289311" cy="289311"/>
          </a:xfrm>
          <a:prstGeom prst="rect">
            <a:avLst/>
          </a:prstGeom>
        </p:spPr>
      </p:pic>
      <p:pic>
        <p:nvPicPr>
          <p:cNvPr id="6" name="Picture 31">
            <a:extLst>
              <a:ext uri="{FF2B5EF4-FFF2-40B4-BE49-F238E27FC236}">
                <a16:creationId xmlns:a16="http://schemas.microsoft.com/office/drawing/2014/main" id="{55C2FBC4-0F38-CB7B-F547-2B21B62D9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926799" y="2389239"/>
            <a:ext cx="289311" cy="289311"/>
          </a:xfrm>
          <a:prstGeom prst="rect">
            <a:avLst/>
          </a:prstGeom>
        </p:spPr>
      </p:pic>
      <p:pic>
        <p:nvPicPr>
          <p:cNvPr id="8" name="Picture 32">
            <a:extLst>
              <a:ext uri="{FF2B5EF4-FFF2-40B4-BE49-F238E27FC236}">
                <a16:creationId xmlns:a16="http://schemas.microsoft.com/office/drawing/2014/main" id="{1F3FB407-1D6D-64E8-4ACB-41D6C7FE0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11341" y="2389239"/>
            <a:ext cx="289311" cy="289311"/>
          </a:xfrm>
          <a:prstGeom prst="rect">
            <a:avLst/>
          </a:prstGeom>
        </p:spPr>
      </p:pic>
      <p:sp>
        <p:nvSpPr>
          <p:cNvPr id="10" name="Google Shape;2576;p34">
            <a:extLst>
              <a:ext uri="{FF2B5EF4-FFF2-40B4-BE49-F238E27FC236}">
                <a16:creationId xmlns:a16="http://schemas.microsoft.com/office/drawing/2014/main" id="{59C7C387-774B-4C10-FEEE-F57723849F80}"/>
              </a:ext>
            </a:extLst>
          </p:cNvPr>
          <p:cNvSpPr txBox="1">
            <a:spLocks/>
          </p:cNvSpPr>
          <p:nvPr/>
        </p:nvSpPr>
        <p:spPr>
          <a:xfrm>
            <a:off x="687462" y="3175038"/>
            <a:ext cx="2760619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What is the tendency of customers’ purchasing behaviors?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B8C0A-CDF6-6DC3-68FB-0877A31EC534}"/>
              </a:ext>
            </a:extLst>
          </p:cNvPr>
          <p:cNvSpPr txBox="1"/>
          <p:nvPr/>
        </p:nvSpPr>
        <p:spPr>
          <a:xfrm>
            <a:off x="4001631" y="2954048"/>
            <a:ext cx="4245895" cy="2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Tomorrow" panose="020B0604020202020204" charset="0"/>
              </a:rPr>
              <a:t>Analyze customer trends in purchasing behavior for specific products using cross-selling.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3A33BB-4026-66CD-3A50-BB390A4C5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7089" y="2843954"/>
            <a:ext cx="414728" cy="41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4490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661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II. BUSINESS REQUIREMENTS</a:t>
            </a:r>
            <a:br>
              <a:rPr lang="en-US" sz="3200" dirty="0"/>
            </a:br>
            <a:r>
              <a:rPr lang="en-US" sz="3200" dirty="0"/>
              <a:t>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22F4C-9B1E-7158-35F5-1DB9A4B37046}"/>
              </a:ext>
            </a:extLst>
          </p:cNvPr>
          <p:cNvSpPr txBox="1"/>
          <p:nvPr/>
        </p:nvSpPr>
        <p:spPr>
          <a:xfrm>
            <a:off x="3267757" y="2427210"/>
            <a:ext cx="5371210" cy="289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508000" lvl="1" indent="0" algn="l"/>
            <a:r>
              <a:rPr lang="en-US" sz="1200" dirty="0">
                <a:latin typeface="Tomorrow SemiBold" panose="020B0604020202020204" charset="0"/>
              </a:rPr>
              <a:t>2. Analyze customer trends in purchasing behavior for specific products using cross-selling </a:t>
            </a:r>
          </a:p>
        </p:txBody>
      </p:sp>
      <p:sp>
        <p:nvSpPr>
          <p:cNvPr id="9" name="Google Shape;507;p36">
            <a:extLst>
              <a:ext uri="{FF2B5EF4-FFF2-40B4-BE49-F238E27FC236}">
                <a16:creationId xmlns:a16="http://schemas.microsoft.com/office/drawing/2014/main" id="{9343AE8A-8CC7-35B2-406E-4E863BFD6BC1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14</a:t>
            </a:r>
          </a:p>
        </p:txBody>
      </p:sp>
      <p:pic>
        <p:nvPicPr>
          <p:cNvPr id="3" name="Picture 30">
            <a:extLst>
              <a:ext uri="{FF2B5EF4-FFF2-40B4-BE49-F238E27FC236}">
                <a16:creationId xmlns:a16="http://schemas.microsoft.com/office/drawing/2014/main" id="{DECFCF3A-BEB8-4310-CCA2-9084BF6E8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42257" y="2389239"/>
            <a:ext cx="289311" cy="289311"/>
          </a:xfrm>
          <a:prstGeom prst="rect">
            <a:avLst/>
          </a:prstGeom>
        </p:spPr>
      </p:pic>
      <p:pic>
        <p:nvPicPr>
          <p:cNvPr id="6" name="Picture 31">
            <a:extLst>
              <a:ext uri="{FF2B5EF4-FFF2-40B4-BE49-F238E27FC236}">
                <a16:creationId xmlns:a16="http://schemas.microsoft.com/office/drawing/2014/main" id="{55C2FBC4-0F38-CB7B-F547-2B21B62D9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926799" y="2389239"/>
            <a:ext cx="289311" cy="289311"/>
          </a:xfrm>
          <a:prstGeom prst="rect">
            <a:avLst/>
          </a:prstGeom>
        </p:spPr>
      </p:pic>
      <p:pic>
        <p:nvPicPr>
          <p:cNvPr id="8" name="Picture 32">
            <a:extLst>
              <a:ext uri="{FF2B5EF4-FFF2-40B4-BE49-F238E27FC236}">
                <a16:creationId xmlns:a16="http://schemas.microsoft.com/office/drawing/2014/main" id="{1F3FB407-1D6D-64E8-4ACB-41D6C7FE0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11341" y="2389239"/>
            <a:ext cx="289311" cy="289311"/>
          </a:xfrm>
          <a:prstGeom prst="rect">
            <a:avLst/>
          </a:prstGeom>
        </p:spPr>
      </p:pic>
      <p:sp>
        <p:nvSpPr>
          <p:cNvPr id="10" name="Google Shape;2576;p34">
            <a:extLst>
              <a:ext uri="{FF2B5EF4-FFF2-40B4-BE49-F238E27FC236}">
                <a16:creationId xmlns:a16="http://schemas.microsoft.com/office/drawing/2014/main" id="{59C7C387-774B-4C10-FEEE-F57723849F80}"/>
              </a:ext>
            </a:extLst>
          </p:cNvPr>
          <p:cNvSpPr txBox="1">
            <a:spLocks/>
          </p:cNvSpPr>
          <p:nvPr/>
        </p:nvSpPr>
        <p:spPr>
          <a:xfrm>
            <a:off x="687462" y="3175038"/>
            <a:ext cx="2760619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What is the tendency of customers’ purchasing behaviors?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19F9B2-B91F-C9FE-E508-31886F8AE5B0}"/>
              </a:ext>
            </a:extLst>
          </p:cNvPr>
          <p:cNvSpPr/>
          <p:nvPr/>
        </p:nvSpPr>
        <p:spPr>
          <a:xfrm>
            <a:off x="-219075" y="-315990"/>
            <a:ext cx="9582150" cy="5486400"/>
          </a:xfrm>
          <a:prstGeom prst="rect">
            <a:avLst/>
          </a:prstGeom>
          <a:solidFill>
            <a:schemeClr val="bg1">
              <a:lumMod val="1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9C9E18F-AC4D-5613-E77A-BAD7301D1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633" y="866726"/>
            <a:ext cx="4334734" cy="262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928AA4-205D-F490-8AFD-0592DB273507}"/>
              </a:ext>
            </a:extLst>
          </p:cNvPr>
          <p:cNvSpPr txBox="1"/>
          <p:nvPr/>
        </p:nvSpPr>
        <p:spPr>
          <a:xfrm>
            <a:off x="2063010" y="3992278"/>
            <a:ext cx="5017981" cy="18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r>
              <a:rPr lang="en-US" dirty="0">
                <a:latin typeface="Tomorrow" panose="020B0604020202020204" charset="0"/>
              </a:rPr>
              <a:t>Cross-selling data helps businesses identify the products that customers tend to purchase together, which can provide valuable insight into what customers are looking for.</a:t>
            </a:r>
          </a:p>
        </p:txBody>
      </p:sp>
      <p:sp>
        <p:nvSpPr>
          <p:cNvPr id="7" name="Google Shape;507;p36">
            <a:extLst>
              <a:ext uri="{FF2B5EF4-FFF2-40B4-BE49-F238E27FC236}">
                <a16:creationId xmlns:a16="http://schemas.microsoft.com/office/drawing/2014/main" id="{90FDF5E5-1C76-ACF7-226D-46CB15BCA4BE}"/>
              </a:ext>
            </a:extLst>
          </p:cNvPr>
          <p:cNvSpPr txBox="1">
            <a:spLocks/>
          </p:cNvSpPr>
          <p:nvPr/>
        </p:nvSpPr>
        <p:spPr>
          <a:xfrm>
            <a:off x="7845762" y="4297452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38730537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661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II. BUSINESS REQUIREMENTS</a:t>
            </a:r>
            <a:br>
              <a:rPr lang="en-US" sz="3200" dirty="0"/>
            </a:br>
            <a:r>
              <a:rPr lang="en-US" sz="3200" dirty="0"/>
              <a:t>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22F4C-9B1E-7158-35F5-1DB9A4B37046}"/>
              </a:ext>
            </a:extLst>
          </p:cNvPr>
          <p:cNvSpPr txBox="1"/>
          <p:nvPr/>
        </p:nvSpPr>
        <p:spPr>
          <a:xfrm>
            <a:off x="3267757" y="2427210"/>
            <a:ext cx="5156243" cy="289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508000" lvl="1" indent="0" algn="l"/>
            <a:r>
              <a:rPr lang="en-US" sz="1200" dirty="0">
                <a:latin typeface="Tomorrow SemiBold" panose="020B0604020202020204" charset="0"/>
              </a:rPr>
              <a:t>2. Categorize products items based on their importance by ABC classification.</a:t>
            </a:r>
          </a:p>
        </p:txBody>
      </p:sp>
      <p:sp>
        <p:nvSpPr>
          <p:cNvPr id="9" name="Google Shape;507;p36">
            <a:extLst>
              <a:ext uri="{FF2B5EF4-FFF2-40B4-BE49-F238E27FC236}">
                <a16:creationId xmlns:a16="http://schemas.microsoft.com/office/drawing/2014/main" id="{9F46EFA2-4084-E26C-92E6-DC55478A3D5F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16</a:t>
            </a:r>
          </a:p>
        </p:txBody>
      </p:sp>
      <p:pic>
        <p:nvPicPr>
          <p:cNvPr id="6" name="Picture 30">
            <a:extLst>
              <a:ext uri="{FF2B5EF4-FFF2-40B4-BE49-F238E27FC236}">
                <a16:creationId xmlns:a16="http://schemas.microsoft.com/office/drawing/2014/main" id="{912642D4-9285-31B8-1C93-E54AC64CF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0727" y="2389239"/>
            <a:ext cx="289311" cy="289311"/>
          </a:xfrm>
          <a:prstGeom prst="rect">
            <a:avLst/>
          </a:prstGeom>
        </p:spPr>
      </p:pic>
      <p:pic>
        <p:nvPicPr>
          <p:cNvPr id="10" name="Picture 31">
            <a:extLst>
              <a:ext uri="{FF2B5EF4-FFF2-40B4-BE49-F238E27FC236}">
                <a16:creationId xmlns:a16="http://schemas.microsoft.com/office/drawing/2014/main" id="{8D739C64-F087-69BD-CB1E-DEE0F46F1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85269" y="2389239"/>
            <a:ext cx="289311" cy="289311"/>
          </a:xfrm>
          <a:prstGeom prst="rect">
            <a:avLst/>
          </a:prstGeom>
        </p:spPr>
      </p:pic>
      <p:pic>
        <p:nvPicPr>
          <p:cNvPr id="14" name="Picture 32">
            <a:extLst>
              <a:ext uri="{FF2B5EF4-FFF2-40B4-BE49-F238E27FC236}">
                <a16:creationId xmlns:a16="http://schemas.microsoft.com/office/drawing/2014/main" id="{30BFAD39-D26B-68DB-FC5D-10DF770D2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269811" y="2389239"/>
            <a:ext cx="289311" cy="289311"/>
          </a:xfrm>
          <a:prstGeom prst="rect">
            <a:avLst/>
          </a:prstGeom>
        </p:spPr>
      </p:pic>
      <p:sp>
        <p:nvSpPr>
          <p:cNvPr id="15" name="Google Shape;2576;p34">
            <a:extLst>
              <a:ext uri="{FF2B5EF4-FFF2-40B4-BE49-F238E27FC236}">
                <a16:creationId xmlns:a16="http://schemas.microsoft.com/office/drawing/2014/main" id="{2172FD3F-89E0-2D53-58B7-488CB85B675F}"/>
              </a:ext>
            </a:extLst>
          </p:cNvPr>
          <p:cNvSpPr txBox="1">
            <a:spLocks/>
          </p:cNvSpPr>
          <p:nvPr/>
        </p:nvSpPr>
        <p:spPr>
          <a:xfrm>
            <a:off x="645932" y="3175038"/>
            <a:ext cx="2760619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What is the tendency of customers’ purchasing behaviors?</a:t>
            </a:r>
          </a:p>
        </p:txBody>
      </p:sp>
    </p:spTree>
    <p:extLst>
      <p:ext uri="{BB962C8B-B14F-4D97-AF65-F5344CB8AC3E}">
        <p14:creationId xmlns:p14="http://schemas.microsoft.com/office/powerpoint/2010/main" val="148784597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661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II. BUSINESS REQUIREMENTS</a:t>
            </a:r>
            <a:br>
              <a:rPr lang="en-US" sz="3200" dirty="0"/>
            </a:br>
            <a:r>
              <a:rPr lang="en-US" sz="3200" dirty="0"/>
              <a:t>ANALYSIS</a:t>
            </a:r>
          </a:p>
        </p:txBody>
      </p:sp>
      <p:pic>
        <p:nvPicPr>
          <p:cNvPr id="2" name="Picture 30">
            <a:extLst>
              <a:ext uri="{FF2B5EF4-FFF2-40B4-BE49-F238E27FC236}">
                <a16:creationId xmlns:a16="http://schemas.microsoft.com/office/drawing/2014/main" id="{8A988B6D-FE0B-85CB-E47A-3C0BC93E9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33977" y="2397933"/>
            <a:ext cx="289311" cy="289311"/>
          </a:xfrm>
          <a:prstGeom prst="rect">
            <a:avLst/>
          </a:prstGeom>
        </p:spPr>
      </p:pic>
      <p:pic>
        <p:nvPicPr>
          <p:cNvPr id="4" name="Picture 31">
            <a:extLst>
              <a:ext uri="{FF2B5EF4-FFF2-40B4-BE49-F238E27FC236}">
                <a16:creationId xmlns:a16="http://schemas.microsoft.com/office/drawing/2014/main" id="{0A8F893E-D720-0025-3820-B1FFA650B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918519" y="2397933"/>
            <a:ext cx="289311" cy="289311"/>
          </a:xfrm>
          <a:prstGeom prst="rect">
            <a:avLst/>
          </a:prstGeom>
        </p:spPr>
      </p:pic>
      <p:sp>
        <p:nvSpPr>
          <p:cNvPr id="5" name="Google Shape;2576;p34">
            <a:extLst>
              <a:ext uri="{FF2B5EF4-FFF2-40B4-BE49-F238E27FC236}">
                <a16:creationId xmlns:a16="http://schemas.microsoft.com/office/drawing/2014/main" id="{56FA4ED8-664E-F839-79D3-457DED8217CF}"/>
              </a:ext>
            </a:extLst>
          </p:cNvPr>
          <p:cNvSpPr txBox="1">
            <a:spLocks/>
          </p:cNvSpPr>
          <p:nvPr/>
        </p:nvSpPr>
        <p:spPr>
          <a:xfrm>
            <a:off x="676458" y="3183732"/>
            <a:ext cx="2388768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Identify the customer segments of the business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22F4C-9B1E-7158-35F5-1DB9A4B37046}"/>
              </a:ext>
            </a:extLst>
          </p:cNvPr>
          <p:cNvSpPr txBox="1"/>
          <p:nvPr/>
        </p:nvSpPr>
        <p:spPr>
          <a:xfrm>
            <a:off x="3267757" y="2427210"/>
            <a:ext cx="5371210" cy="289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508000" lvl="1" indent="0" algn="l"/>
            <a:r>
              <a:rPr lang="en-US" sz="1200" dirty="0">
                <a:latin typeface="Tomorrow SemiBold" panose="020B0604020202020204" charset="0"/>
              </a:rPr>
              <a:t>2. What is the tendency of customers’ purchasing behaviors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8BE74B-8F29-417A-A8A2-34F8D3FD9902}"/>
              </a:ext>
            </a:extLst>
          </p:cNvPr>
          <p:cNvSpPr txBox="1"/>
          <p:nvPr/>
        </p:nvSpPr>
        <p:spPr>
          <a:xfrm>
            <a:off x="4001631" y="2954048"/>
            <a:ext cx="4245895" cy="2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Tomorrow" panose="020B0604020202020204" charset="0"/>
              </a:rPr>
              <a:t>Analyze customer trends in purchasing behavior for specific products using cross-selling.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EFAA4F-8464-C8A9-E39B-11D57A85D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7089" y="2843954"/>
            <a:ext cx="414728" cy="4147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CFF3D2-585E-3E4D-04A4-2D158643497D}"/>
              </a:ext>
            </a:extLst>
          </p:cNvPr>
          <p:cNvSpPr txBox="1"/>
          <p:nvPr/>
        </p:nvSpPr>
        <p:spPr>
          <a:xfrm>
            <a:off x="4001631" y="3514998"/>
            <a:ext cx="4245895" cy="2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Tomorrow" panose="020B0604020202020204" charset="0"/>
              </a:rPr>
              <a:t>Categorize products items based on their importance by ABC classification.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AE146-4960-EE3F-BF29-DFA0D9397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2099" y="3428512"/>
            <a:ext cx="429600" cy="42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CCEE00-DA3C-E6CD-BC0E-4CF988FDE9C8}"/>
              </a:ext>
            </a:extLst>
          </p:cNvPr>
          <p:cNvSpPr/>
          <p:nvPr/>
        </p:nvSpPr>
        <p:spPr>
          <a:xfrm>
            <a:off x="-213166" y="-161043"/>
            <a:ext cx="9570332" cy="5391150"/>
          </a:xfrm>
          <a:prstGeom prst="rect">
            <a:avLst/>
          </a:prstGeom>
          <a:solidFill>
            <a:schemeClr val="bg1">
              <a:lumMod val="1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043870E-567F-5F39-D826-2E8F3331F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437394"/>
            <a:ext cx="573405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623BD0-9AA5-E3DB-1508-EBF422D3DE14}"/>
              </a:ext>
            </a:extLst>
          </p:cNvPr>
          <p:cNvSpPr txBox="1"/>
          <p:nvPr/>
        </p:nvSpPr>
        <p:spPr>
          <a:xfrm>
            <a:off x="1883980" y="3858112"/>
            <a:ext cx="53760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Font typeface="Arial" panose="020B0604020202020204" pitchFamily="34" charset="0"/>
              <a:buNone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Gain insights into customer demand and behavior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Reduce the cost, optimize their supply chain and minimize inventory management costs.</a:t>
            </a:r>
          </a:p>
        </p:txBody>
      </p:sp>
      <p:sp>
        <p:nvSpPr>
          <p:cNvPr id="16" name="Google Shape;507;p36">
            <a:extLst>
              <a:ext uri="{FF2B5EF4-FFF2-40B4-BE49-F238E27FC236}">
                <a16:creationId xmlns:a16="http://schemas.microsoft.com/office/drawing/2014/main" id="{E1DB1980-8756-363D-A5D4-97DDA8FF0260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87469053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661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III. DATA SOURCE</a:t>
            </a:r>
            <a:br>
              <a:rPr lang="en-US" sz="3200" dirty="0"/>
            </a:br>
            <a:r>
              <a:rPr lang="en-US" sz="3200" dirty="0"/>
              <a:t>ADVENTUREWORKS DATABASE</a:t>
            </a:r>
          </a:p>
        </p:txBody>
      </p:sp>
      <p:sp>
        <p:nvSpPr>
          <p:cNvPr id="7" name="Google Shape;507;p36">
            <a:extLst>
              <a:ext uri="{FF2B5EF4-FFF2-40B4-BE49-F238E27FC236}">
                <a16:creationId xmlns:a16="http://schemas.microsoft.com/office/drawing/2014/main" id="{FEA9DD17-BD93-522E-30D0-0F4B1F083E49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730478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661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III. DATA SOURCE</a:t>
            </a:r>
            <a:br>
              <a:rPr lang="en-US" sz="3200" dirty="0"/>
            </a:br>
            <a:r>
              <a:rPr lang="en-US" sz="3200" dirty="0"/>
              <a:t>ADVENTUREWORKS DATABASE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7161EA-2016-4113-64C2-1525B2A3609A}"/>
              </a:ext>
            </a:extLst>
          </p:cNvPr>
          <p:cNvSpPr/>
          <p:nvPr/>
        </p:nvSpPr>
        <p:spPr>
          <a:xfrm>
            <a:off x="-209550" y="-165467"/>
            <a:ext cx="9563100" cy="5410200"/>
          </a:xfrm>
          <a:prstGeom prst="rect">
            <a:avLst/>
          </a:prstGeom>
          <a:solidFill>
            <a:schemeClr val="bg1">
              <a:lumMod val="1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CC9CEDEB-3F6D-984F-69E1-A876EC102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747" y="761251"/>
            <a:ext cx="6092506" cy="40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576;p34">
            <a:extLst>
              <a:ext uri="{FF2B5EF4-FFF2-40B4-BE49-F238E27FC236}">
                <a16:creationId xmlns:a16="http://schemas.microsoft.com/office/drawing/2014/main" id="{7DDBAB09-020E-0FB5-FB3E-A862FB8D07D5}"/>
              </a:ext>
            </a:extLst>
          </p:cNvPr>
          <p:cNvSpPr txBox="1">
            <a:spLocks/>
          </p:cNvSpPr>
          <p:nvPr/>
        </p:nvSpPr>
        <p:spPr>
          <a:xfrm>
            <a:off x="2884990" y="260607"/>
            <a:ext cx="3374021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SCHEMA SALES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C724CE-8B44-A249-9F70-F548F8DD92EA}"/>
              </a:ext>
            </a:extLst>
          </p:cNvPr>
          <p:cNvSpPr txBox="1"/>
          <p:nvPr/>
        </p:nvSpPr>
        <p:spPr>
          <a:xfrm>
            <a:off x="519729" y="4636502"/>
            <a:ext cx="81045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 algn="ctr">
              <a:buNone/>
            </a:pPr>
            <a:r>
              <a:rPr lang="en-US" sz="800" i="1" dirty="0">
                <a:latin typeface="Tomorrow" panose="020B0604020202020204" charset="0"/>
              </a:rPr>
              <a:t>Cre:  </a:t>
            </a:r>
            <a:r>
              <a:rPr lang="en-US" sz="800" b="0" i="1" u="none" strike="noStrike" dirty="0">
                <a:solidFill>
                  <a:srgbClr val="0B57D0"/>
                </a:solidFill>
                <a:effectLst/>
                <a:latin typeface="Tomorrow" panose="020B0604020202020204" charset="0"/>
                <a:hlinkClick r:id="rId4"/>
              </a:rPr>
              <a:t>https://learn.microsoft.com/en-us/sql/samples/adventureworks-install-configure?view=sql-server-ver16&amp;tabs=ssms</a:t>
            </a:r>
            <a:endParaRPr lang="en-US" sz="800" i="1" dirty="0">
              <a:latin typeface="Tomorrow" panose="020B0604020202020204" charset="0"/>
            </a:endParaRPr>
          </a:p>
        </p:txBody>
      </p:sp>
      <p:sp>
        <p:nvSpPr>
          <p:cNvPr id="7" name="Google Shape;507;p36">
            <a:extLst>
              <a:ext uri="{FF2B5EF4-FFF2-40B4-BE49-F238E27FC236}">
                <a16:creationId xmlns:a16="http://schemas.microsoft.com/office/drawing/2014/main" id="{294581CD-8DFF-A418-AD08-0E16EEBB5336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051615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79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673;p41">
            <a:extLst>
              <a:ext uri="{FF2B5EF4-FFF2-40B4-BE49-F238E27FC236}">
                <a16:creationId xmlns:a16="http://schemas.microsoft.com/office/drawing/2014/main" id="{6DCECF99-F537-AA6C-3749-0933EE6268A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139" name="Google Shape;672;p41">
            <a:extLst>
              <a:ext uri="{FF2B5EF4-FFF2-40B4-BE49-F238E27FC236}">
                <a16:creationId xmlns:a16="http://schemas.microsoft.com/office/drawing/2014/main" id="{1C8E1137-11F0-BDF7-B76A-B8DA900B8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306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MEMBERS</a:t>
            </a:r>
            <a:endParaRPr dirty="0"/>
          </a:p>
        </p:txBody>
      </p:sp>
      <p:pic>
        <p:nvPicPr>
          <p:cNvPr id="28674" name="Picture 2" descr="Không có mô tả ảnh.">
            <a:extLst>
              <a:ext uri="{FF2B5EF4-FFF2-40B4-BE49-F238E27FC236}">
                <a16:creationId xmlns:a16="http://schemas.microsoft.com/office/drawing/2014/main" id="{46BC91E3-DDA2-27D4-F483-DCB95CA3B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0" t="26578" r="22225" b="29569"/>
          <a:stretch/>
        </p:blipFill>
        <p:spPr bwMode="auto">
          <a:xfrm>
            <a:off x="4731262" y="1882715"/>
            <a:ext cx="1527867" cy="1531996"/>
          </a:xfrm>
          <a:prstGeom prst="ellipse">
            <a:avLst/>
          </a:prstGeom>
          <a:ln w="63500" cap="rnd">
            <a:noFill/>
          </a:ln>
          <a:effectLst>
            <a:outerShdw blurRad="228600" dist="38100" dir="5220000" algn="l" rotWithShape="0">
              <a:prstClr val="black">
                <a:alpha val="4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15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507DEDF2-9D80-A7C9-78F5-A29A20329E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8" t="240" r="11066" b="-240"/>
          <a:stretch/>
        </p:blipFill>
        <p:spPr>
          <a:xfrm>
            <a:off x="2814719" y="1882715"/>
            <a:ext cx="1521614" cy="1531996"/>
          </a:xfrm>
          <a:prstGeom prst="ellipse">
            <a:avLst/>
          </a:prstGeom>
          <a:ln w="63500" cap="rnd">
            <a:noFill/>
          </a:ln>
          <a:effectLst>
            <a:outerShdw blurRad="228600" dist="38100" dir="5220000" algn="l" rotWithShape="0">
              <a:prstClr val="black">
                <a:alpha val="46000"/>
              </a:prstClr>
            </a:outerShdw>
          </a:effectLst>
        </p:spPr>
      </p:pic>
      <p:pic>
        <p:nvPicPr>
          <p:cNvPr id="158" name="Picture 157" descr="A person in a yellow shirt&#10;&#10;Description automatically generated with medium confidence">
            <a:extLst>
              <a:ext uri="{FF2B5EF4-FFF2-40B4-BE49-F238E27FC236}">
                <a16:creationId xmlns:a16="http://schemas.microsoft.com/office/drawing/2014/main" id="{2C36128F-2BE6-4042-FE6C-12B9762CCD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11" t="462" r="21489" b="9054"/>
          <a:stretch/>
        </p:blipFill>
        <p:spPr>
          <a:xfrm rot="16200000">
            <a:off x="892981" y="1887907"/>
            <a:ext cx="1531999" cy="1521617"/>
          </a:xfrm>
          <a:prstGeom prst="ellipse">
            <a:avLst/>
          </a:prstGeom>
          <a:ln w="63500" cap="rnd">
            <a:noFill/>
          </a:ln>
          <a:effectLst>
            <a:outerShdw blurRad="228600" dist="38100" dir="5220000" algn="l" rotWithShape="0">
              <a:prstClr val="black">
                <a:alpha val="46000"/>
              </a:prstClr>
            </a:outerShdw>
          </a:effectLst>
        </p:spPr>
      </p:pic>
      <p:pic>
        <p:nvPicPr>
          <p:cNvPr id="164" name="Picture 163" descr="A picture containing outdoor, person, ground, child&#10;&#10;Description automatically generated">
            <a:extLst>
              <a:ext uri="{FF2B5EF4-FFF2-40B4-BE49-F238E27FC236}">
                <a16:creationId xmlns:a16="http://schemas.microsoft.com/office/drawing/2014/main" id="{1331974D-A804-C677-B330-9BDE3800B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060" y="1882715"/>
            <a:ext cx="1531997" cy="1531997"/>
          </a:xfrm>
          <a:prstGeom prst="ellipse">
            <a:avLst/>
          </a:prstGeom>
          <a:ln w="63500" cap="rnd">
            <a:noFill/>
          </a:ln>
          <a:effectLst>
            <a:outerShdw blurRad="228600" dist="38100" dir="5220000" algn="l" rotWithShape="0">
              <a:prstClr val="black">
                <a:alpha val="46000"/>
              </a:prstClr>
            </a:outerShdw>
          </a:effectLst>
        </p:spPr>
      </p:pic>
      <p:sp>
        <p:nvSpPr>
          <p:cNvPr id="165" name="Google Shape;307;p60">
            <a:extLst>
              <a:ext uri="{FF2B5EF4-FFF2-40B4-BE49-F238E27FC236}">
                <a16:creationId xmlns:a16="http://schemas.microsoft.com/office/drawing/2014/main" id="{B689BE94-AD08-63D8-1FC0-A557C29F3415}"/>
              </a:ext>
            </a:extLst>
          </p:cNvPr>
          <p:cNvSpPr txBox="1">
            <a:spLocks/>
          </p:cNvSpPr>
          <p:nvPr/>
        </p:nvSpPr>
        <p:spPr>
          <a:xfrm>
            <a:off x="719980" y="3444791"/>
            <a:ext cx="1878001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24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Tran </a:t>
            </a:r>
            <a:r>
              <a:rPr lang="en-US" sz="1800" dirty="0" err="1">
                <a:solidFill>
                  <a:schemeClr val="bg1"/>
                </a:solidFill>
              </a:rPr>
              <a:t>Nhat</a:t>
            </a:r>
            <a:r>
              <a:rPr lang="en-US" sz="1800" dirty="0">
                <a:solidFill>
                  <a:schemeClr val="bg1"/>
                </a:solidFill>
              </a:rPr>
              <a:t> Nguyen</a:t>
            </a:r>
          </a:p>
        </p:txBody>
      </p:sp>
      <p:sp>
        <p:nvSpPr>
          <p:cNvPr id="166" name="Google Shape;307;p60">
            <a:extLst>
              <a:ext uri="{FF2B5EF4-FFF2-40B4-BE49-F238E27FC236}">
                <a16:creationId xmlns:a16="http://schemas.microsoft.com/office/drawing/2014/main" id="{0BE024C4-62E2-F378-AF40-7B7BF298BCA8}"/>
              </a:ext>
            </a:extLst>
          </p:cNvPr>
          <p:cNvSpPr txBox="1">
            <a:spLocks/>
          </p:cNvSpPr>
          <p:nvPr/>
        </p:nvSpPr>
        <p:spPr>
          <a:xfrm>
            <a:off x="2588874" y="3701891"/>
            <a:ext cx="1878001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24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Nguyen Thai</a:t>
            </a:r>
          </a:p>
          <a:p>
            <a:r>
              <a:rPr lang="en-US" sz="1800" dirty="0">
                <a:solidFill>
                  <a:schemeClr val="bg1"/>
                </a:solidFill>
              </a:rPr>
              <a:t>Ngoc </a:t>
            </a:r>
            <a:r>
              <a:rPr lang="en-US" sz="1800" dirty="0" err="1">
                <a:solidFill>
                  <a:schemeClr val="bg1"/>
                </a:solidFill>
              </a:rPr>
              <a:t>Suong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7" name="Google Shape;307;p60">
            <a:extLst>
              <a:ext uri="{FF2B5EF4-FFF2-40B4-BE49-F238E27FC236}">
                <a16:creationId xmlns:a16="http://schemas.microsoft.com/office/drawing/2014/main" id="{2AFA0384-EE7B-9874-78FF-70E1E8740FF0}"/>
              </a:ext>
            </a:extLst>
          </p:cNvPr>
          <p:cNvSpPr txBox="1">
            <a:spLocks/>
          </p:cNvSpPr>
          <p:nvPr/>
        </p:nvSpPr>
        <p:spPr>
          <a:xfrm>
            <a:off x="4556195" y="3444791"/>
            <a:ext cx="1878001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24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Man </a:t>
            </a:r>
            <a:r>
              <a:rPr lang="en-US" sz="1800" dirty="0" err="1">
                <a:solidFill>
                  <a:schemeClr val="bg1"/>
                </a:solidFill>
              </a:rPr>
              <a:t>Dac</a:t>
            </a:r>
            <a:r>
              <a:rPr lang="en-US" sz="1800" dirty="0">
                <a:solidFill>
                  <a:schemeClr val="bg1"/>
                </a:solidFill>
              </a:rPr>
              <a:t> Sang</a:t>
            </a:r>
          </a:p>
        </p:txBody>
      </p:sp>
      <p:sp>
        <p:nvSpPr>
          <p:cNvPr id="168" name="Google Shape;307;p60">
            <a:extLst>
              <a:ext uri="{FF2B5EF4-FFF2-40B4-BE49-F238E27FC236}">
                <a16:creationId xmlns:a16="http://schemas.microsoft.com/office/drawing/2014/main" id="{051A8663-B2E1-4C75-B7AB-0DA50419ECD4}"/>
              </a:ext>
            </a:extLst>
          </p:cNvPr>
          <p:cNvSpPr txBox="1">
            <a:spLocks/>
          </p:cNvSpPr>
          <p:nvPr/>
        </p:nvSpPr>
        <p:spPr>
          <a:xfrm>
            <a:off x="6514409" y="3444791"/>
            <a:ext cx="1878001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24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Thai Thien Truc</a:t>
            </a:r>
          </a:p>
        </p:txBody>
      </p:sp>
      <p:sp>
        <p:nvSpPr>
          <p:cNvPr id="169" name="Google Shape;507;p36">
            <a:extLst>
              <a:ext uri="{FF2B5EF4-FFF2-40B4-BE49-F238E27FC236}">
                <a16:creationId xmlns:a16="http://schemas.microsoft.com/office/drawing/2014/main" id="{F9833AD1-282F-5EAB-7C20-2D1F549302CA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733584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263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IV. PROPOSAL BI SOLUTION</a:t>
            </a:r>
          </a:p>
        </p:txBody>
      </p:sp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A91127-053B-CAC0-C79E-DBF1493EEC29}"/>
              </a:ext>
            </a:extLst>
          </p:cNvPr>
          <p:cNvSpPr/>
          <p:nvPr/>
        </p:nvSpPr>
        <p:spPr>
          <a:xfrm>
            <a:off x="-514350" y="-457200"/>
            <a:ext cx="9963150" cy="5829300"/>
          </a:xfrm>
          <a:prstGeom prst="rect">
            <a:avLst/>
          </a:prstGeom>
          <a:solidFill>
            <a:schemeClr val="bg1">
              <a:lumMod val="1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25C1D62-5BD3-6293-3A4B-AA134829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50" y="918067"/>
            <a:ext cx="8081100" cy="338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07;p36">
            <a:extLst>
              <a:ext uri="{FF2B5EF4-FFF2-40B4-BE49-F238E27FC236}">
                <a16:creationId xmlns:a16="http://schemas.microsoft.com/office/drawing/2014/main" id="{D0AD5E1A-2268-A21D-2B12-9D6F82ADABD8}"/>
              </a:ext>
            </a:extLst>
          </p:cNvPr>
          <p:cNvSpPr txBox="1">
            <a:spLocks/>
          </p:cNvSpPr>
          <p:nvPr/>
        </p:nvSpPr>
        <p:spPr>
          <a:xfrm>
            <a:off x="7834229" y="317650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FE1D0-8C22-6212-CE8B-0005AA47FDAA}"/>
              </a:ext>
            </a:extLst>
          </p:cNvPr>
          <p:cNvSpPr txBox="1"/>
          <p:nvPr/>
        </p:nvSpPr>
        <p:spPr>
          <a:xfrm>
            <a:off x="2002630" y="4328570"/>
            <a:ext cx="51387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 algn="ctr">
              <a:buNone/>
            </a:pPr>
            <a:r>
              <a:rPr lang="en-US" dirty="0"/>
              <a:t>BI Solution (Source: Author's proposal)</a:t>
            </a:r>
          </a:p>
        </p:txBody>
      </p:sp>
    </p:spTree>
    <p:extLst>
      <p:ext uri="{BB962C8B-B14F-4D97-AF65-F5344CB8AC3E}">
        <p14:creationId xmlns:p14="http://schemas.microsoft.com/office/powerpoint/2010/main" val="21484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263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V. BUILDING DATA WAREHOUSE </a:t>
            </a:r>
          </a:p>
        </p:txBody>
      </p:sp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2" name="Google Shape;507;p36">
            <a:extLst>
              <a:ext uri="{FF2B5EF4-FFF2-40B4-BE49-F238E27FC236}">
                <a16:creationId xmlns:a16="http://schemas.microsoft.com/office/drawing/2014/main" id="{851978E2-0CD4-8497-0B32-1EC123D70371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621612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263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V. BUILDING DATA WAREHOUSE </a:t>
            </a:r>
          </a:p>
        </p:txBody>
      </p:sp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96E6E0-4F3D-5832-2D34-F2704651E7B3}"/>
              </a:ext>
            </a:extLst>
          </p:cNvPr>
          <p:cNvSpPr/>
          <p:nvPr/>
        </p:nvSpPr>
        <p:spPr>
          <a:xfrm>
            <a:off x="-514350" y="-457200"/>
            <a:ext cx="9963150" cy="5829300"/>
          </a:xfrm>
          <a:prstGeom prst="rect">
            <a:avLst/>
          </a:prstGeom>
          <a:solidFill>
            <a:schemeClr val="bg1">
              <a:lumMod val="1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576;p34">
            <a:extLst>
              <a:ext uri="{FF2B5EF4-FFF2-40B4-BE49-F238E27FC236}">
                <a16:creationId xmlns:a16="http://schemas.microsoft.com/office/drawing/2014/main" id="{3D8DC725-2803-B858-1FDE-50EAFF7B02E8}"/>
              </a:ext>
            </a:extLst>
          </p:cNvPr>
          <p:cNvSpPr txBox="1">
            <a:spLocks/>
          </p:cNvSpPr>
          <p:nvPr/>
        </p:nvSpPr>
        <p:spPr>
          <a:xfrm>
            <a:off x="2884990" y="260607"/>
            <a:ext cx="3374021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1. BUS MATRIX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0EAFC9-80BD-F23D-E434-A7C6307C7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233715"/>
              </p:ext>
            </p:extLst>
          </p:nvPr>
        </p:nvGraphicFramePr>
        <p:xfrm>
          <a:off x="1611789" y="837138"/>
          <a:ext cx="5920421" cy="3469224"/>
        </p:xfrm>
        <a:graphic>
          <a:graphicData uri="http://schemas.openxmlformats.org/drawingml/2006/table">
            <a:tbl>
              <a:tblPr firstRow="1" firstCol="1" bandRow="1">
                <a:tableStyleId>{19277B42-6CC1-47BC-B786-56831D502BEE}</a:tableStyleId>
              </a:tblPr>
              <a:tblGrid>
                <a:gridCol w="840399">
                  <a:extLst>
                    <a:ext uri="{9D8B030D-6E8A-4147-A177-3AD203B41FA5}">
                      <a16:colId xmlns:a16="http://schemas.microsoft.com/office/drawing/2014/main" val="935994630"/>
                    </a:ext>
                  </a:extLst>
                </a:gridCol>
                <a:gridCol w="677337">
                  <a:extLst>
                    <a:ext uri="{9D8B030D-6E8A-4147-A177-3AD203B41FA5}">
                      <a16:colId xmlns:a16="http://schemas.microsoft.com/office/drawing/2014/main" val="414848769"/>
                    </a:ext>
                  </a:extLst>
                </a:gridCol>
                <a:gridCol w="620891">
                  <a:extLst>
                    <a:ext uri="{9D8B030D-6E8A-4147-A177-3AD203B41FA5}">
                      <a16:colId xmlns:a16="http://schemas.microsoft.com/office/drawing/2014/main" val="3295515729"/>
                    </a:ext>
                  </a:extLst>
                </a:gridCol>
                <a:gridCol w="620891">
                  <a:extLst>
                    <a:ext uri="{9D8B030D-6E8A-4147-A177-3AD203B41FA5}">
                      <a16:colId xmlns:a16="http://schemas.microsoft.com/office/drawing/2014/main" val="1392009338"/>
                    </a:ext>
                  </a:extLst>
                </a:gridCol>
                <a:gridCol w="508003">
                  <a:extLst>
                    <a:ext uri="{9D8B030D-6E8A-4147-A177-3AD203B41FA5}">
                      <a16:colId xmlns:a16="http://schemas.microsoft.com/office/drawing/2014/main" val="408312439"/>
                    </a:ext>
                  </a:extLst>
                </a:gridCol>
                <a:gridCol w="564447">
                  <a:extLst>
                    <a:ext uri="{9D8B030D-6E8A-4147-A177-3AD203B41FA5}">
                      <a16:colId xmlns:a16="http://schemas.microsoft.com/office/drawing/2014/main" val="3292920031"/>
                    </a:ext>
                  </a:extLst>
                </a:gridCol>
                <a:gridCol w="748833">
                  <a:extLst>
                    <a:ext uri="{9D8B030D-6E8A-4147-A177-3AD203B41FA5}">
                      <a16:colId xmlns:a16="http://schemas.microsoft.com/office/drawing/2014/main" val="2869180514"/>
                    </a:ext>
                  </a:extLst>
                </a:gridCol>
                <a:gridCol w="745697">
                  <a:extLst>
                    <a:ext uri="{9D8B030D-6E8A-4147-A177-3AD203B41FA5}">
                      <a16:colId xmlns:a16="http://schemas.microsoft.com/office/drawing/2014/main" val="1620142968"/>
                    </a:ext>
                  </a:extLst>
                </a:gridCol>
                <a:gridCol w="593923">
                  <a:extLst>
                    <a:ext uri="{9D8B030D-6E8A-4147-A177-3AD203B41FA5}">
                      <a16:colId xmlns:a16="http://schemas.microsoft.com/office/drawing/2014/main" val="272769215"/>
                    </a:ext>
                  </a:extLst>
                </a:gridCol>
              </a:tblGrid>
              <a:tr h="25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Employee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Product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Customer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Store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Channel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Geography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ShipMethod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Date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969290"/>
                  </a:ext>
                </a:extLst>
              </a:tr>
              <a:tr h="43680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Customer segmentation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x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x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31888"/>
                  </a:ext>
                </a:extLst>
              </a:tr>
              <a:tr h="61613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Delivery performance tracking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x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x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x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x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158272"/>
                  </a:ext>
                </a:extLst>
              </a:tr>
              <a:tr h="61613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Sales performance by channel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x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x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x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x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x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034614"/>
                  </a:ext>
                </a:extLst>
              </a:tr>
              <a:tr h="61613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Sales performance by region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x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x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757537"/>
                  </a:ext>
                </a:extLst>
              </a:tr>
              <a:tr h="43680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Purchasing behavior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x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x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x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x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x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681584"/>
                  </a:ext>
                </a:extLst>
              </a:tr>
              <a:tr h="43680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ABC Classification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x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x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x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>
                          <a:effectLst/>
                        </a:rPr>
                        <a:t>x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kern="100">
                        <a:effectLst/>
                        <a:latin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kern="100" dirty="0">
                          <a:effectLst/>
                        </a:rPr>
                        <a:t>x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13" marR="49813" marT="49813" marB="49813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552612"/>
                  </a:ext>
                </a:extLst>
              </a:tr>
            </a:tbl>
          </a:graphicData>
        </a:graphic>
      </p:graphicFrame>
      <p:sp>
        <p:nvSpPr>
          <p:cNvPr id="7" name="Google Shape;507;p36">
            <a:extLst>
              <a:ext uri="{FF2B5EF4-FFF2-40B4-BE49-F238E27FC236}">
                <a16:creationId xmlns:a16="http://schemas.microsoft.com/office/drawing/2014/main" id="{A6FB3AFF-FA42-6AF5-F45F-CA8014FABE19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91652302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263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V. BUILDING DATA WAREHOUSE </a:t>
            </a:r>
          </a:p>
        </p:txBody>
      </p:sp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96E6E0-4F3D-5832-2D34-F2704651E7B3}"/>
              </a:ext>
            </a:extLst>
          </p:cNvPr>
          <p:cNvSpPr/>
          <p:nvPr/>
        </p:nvSpPr>
        <p:spPr>
          <a:xfrm>
            <a:off x="-190500" y="-104775"/>
            <a:ext cx="9525000" cy="5353050"/>
          </a:xfrm>
          <a:prstGeom prst="rect">
            <a:avLst/>
          </a:prstGeom>
          <a:solidFill>
            <a:schemeClr val="bg1">
              <a:lumMod val="1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576;p34">
            <a:extLst>
              <a:ext uri="{FF2B5EF4-FFF2-40B4-BE49-F238E27FC236}">
                <a16:creationId xmlns:a16="http://schemas.microsoft.com/office/drawing/2014/main" id="{8A1F9DA4-9F58-C374-A1CF-97AC778877FD}"/>
              </a:ext>
            </a:extLst>
          </p:cNvPr>
          <p:cNvSpPr txBox="1">
            <a:spLocks/>
          </p:cNvSpPr>
          <p:nvPr/>
        </p:nvSpPr>
        <p:spPr>
          <a:xfrm>
            <a:off x="938539" y="1451626"/>
            <a:ext cx="3374021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2. MASTER DATA</a:t>
            </a:r>
          </a:p>
        </p:txBody>
      </p:sp>
      <p:sp>
        <p:nvSpPr>
          <p:cNvPr id="10" name="Google Shape;2576;p34">
            <a:extLst>
              <a:ext uri="{FF2B5EF4-FFF2-40B4-BE49-F238E27FC236}">
                <a16:creationId xmlns:a16="http://schemas.microsoft.com/office/drawing/2014/main" id="{27E0C647-6E5A-0257-3C95-F40943B973B1}"/>
              </a:ext>
            </a:extLst>
          </p:cNvPr>
          <p:cNvSpPr txBox="1">
            <a:spLocks/>
          </p:cNvSpPr>
          <p:nvPr/>
        </p:nvSpPr>
        <p:spPr>
          <a:xfrm>
            <a:off x="5128245" y="1451626"/>
            <a:ext cx="3374021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3. TRANSACTION DATA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78DB7D3-B758-244A-D83E-09D8E28FC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802246"/>
              </p:ext>
            </p:extLst>
          </p:nvPr>
        </p:nvGraphicFramePr>
        <p:xfrm>
          <a:off x="479326" y="1929622"/>
          <a:ext cx="4395992" cy="1947956"/>
        </p:xfrm>
        <a:graphic>
          <a:graphicData uri="http://schemas.openxmlformats.org/drawingml/2006/table">
            <a:tbl>
              <a:tblPr/>
              <a:tblGrid>
                <a:gridCol w="1147799">
                  <a:extLst>
                    <a:ext uri="{9D8B030D-6E8A-4147-A177-3AD203B41FA5}">
                      <a16:colId xmlns:a16="http://schemas.microsoft.com/office/drawing/2014/main" val="1833927384"/>
                    </a:ext>
                  </a:extLst>
                </a:gridCol>
                <a:gridCol w="3248193">
                  <a:extLst>
                    <a:ext uri="{9D8B030D-6E8A-4147-A177-3AD203B41FA5}">
                      <a16:colId xmlns:a16="http://schemas.microsoft.com/office/drawing/2014/main" val="749592612"/>
                    </a:ext>
                  </a:extLst>
                </a:gridCol>
              </a:tblGrid>
              <a:tr h="25402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Object</a:t>
                      </a:r>
                      <a:endParaRPr lang="en-US" sz="1100">
                        <a:effectLst/>
                      </a:endParaRPr>
                    </a:p>
                  </a:txBody>
                  <a:tcPr marL="52054" marR="52054" marT="52054" marB="520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Description</a:t>
                      </a:r>
                      <a:endParaRPr lang="en-US" sz="1100" dirty="0">
                        <a:effectLst/>
                      </a:endParaRPr>
                    </a:p>
                  </a:txBody>
                  <a:tcPr marL="52054" marR="52054" marT="52054" marB="520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51699"/>
                  </a:ext>
                </a:extLst>
              </a:tr>
              <a:tr h="254025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Customer</a:t>
                      </a:r>
                      <a:endParaRPr lang="en-US" sz="1100">
                        <a:effectLst/>
                      </a:endParaRPr>
                    </a:p>
                  </a:txBody>
                  <a:tcPr marL="52054" marR="52054" marT="52054" marB="520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Information about Customers (Name,YearlyIncome, Gender..)</a:t>
                      </a:r>
                      <a:endParaRPr lang="en-US" sz="1100">
                        <a:effectLst/>
                      </a:endParaRPr>
                    </a:p>
                  </a:txBody>
                  <a:tcPr marL="52054" marR="52054" marT="52054" marB="520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314246"/>
                  </a:ext>
                </a:extLst>
              </a:tr>
              <a:tr h="254025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Employee</a:t>
                      </a:r>
                      <a:endParaRPr lang="en-US" sz="1100">
                        <a:effectLst/>
                      </a:endParaRPr>
                    </a:p>
                  </a:txBody>
                  <a:tcPr marL="52054" marR="52054" marT="52054" marB="520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Information about Employee(Name, Birth Date, Gender..)</a:t>
                      </a:r>
                      <a:endParaRPr lang="en-US" sz="1100">
                        <a:effectLst/>
                      </a:endParaRPr>
                    </a:p>
                  </a:txBody>
                  <a:tcPr marL="52054" marR="52054" marT="52054" marB="520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768304"/>
                  </a:ext>
                </a:extLst>
              </a:tr>
              <a:tr h="254025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Product</a:t>
                      </a:r>
                      <a:endParaRPr lang="en-US" sz="1100">
                        <a:effectLst/>
                      </a:endParaRPr>
                    </a:p>
                  </a:txBody>
                  <a:tcPr marL="52054" marR="52054" marT="52054" marB="520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Information about Products (SubCategory, Category, Name..)</a:t>
                      </a:r>
                      <a:endParaRPr lang="en-US" sz="1100">
                        <a:effectLst/>
                      </a:endParaRPr>
                    </a:p>
                  </a:txBody>
                  <a:tcPr marL="52054" marR="52054" marT="52054" marB="520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377384"/>
                  </a:ext>
                </a:extLst>
              </a:tr>
              <a:tr h="254025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Store</a:t>
                      </a:r>
                      <a:endParaRPr lang="en-US" sz="1100">
                        <a:effectLst/>
                      </a:endParaRPr>
                    </a:p>
                  </a:txBody>
                  <a:tcPr marL="52054" marR="52054" marT="52054" marB="520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Information about Stores (Name, Year Opened..)</a:t>
                      </a:r>
                      <a:endParaRPr lang="en-US" sz="1100">
                        <a:effectLst/>
                      </a:endParaRPr>
                    </a:p>
                  </a:txBody>
                  <a:tcPr marL="52054" marR="52054" marT="52054" marB="520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673521"/>
                  </a:ext>
                </a:extLst>
              </a:tr>
              <a:tr h="254025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Geography</a:t>
                      </a:r>
                      <a:endParaRPr lang="en-US" sz="1100">
                        <a:effectLst/>
                      </a:endParaRPr>
                    </a:p>
                  </a:txBody>
                  <a:tcPr marL="52054" marR="52054" marT="52054" marB="520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Information about Postal Code, Region..</a:t>
                      </a:r>
                      <a:endParaRPr lang="fr-FR" sz="1100">
                        <a:effectLst/>
                      </a:endParaRPr>
                    </a:p>
                  </a:txBody>
                  <a:tcPr marL="52054" marR="52054" marT="52054" marB="520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43851"/>
                  </a:ext>
                </a:extLst>
              </a:tr>
              <a:tr h="254025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Ship Method</a:t>
                      </a:r>
                      <a:endParaRPr lang="en-US" sz="1100">
                        <a:effectLst/>
                      </a:endParaRPr>
                    </a:p>
                  </a:txBody>
                  <a:tcPr marL="52054" marR="52054" marT="52054" marB="520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Information about Ship Methods</a:t>
                      </a:r>
                      <a:endParaRPr lang="en-US" sz="1100" dirty="0">
                        <a:effectLst/>
                      </a:endParaRPr>
                    </a:p>
                  </a:txBody>
                  <a:tcPr marL="52054" marR="52054" marT="52054" marB="520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70439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2EBB890-E184-EC31-B095-F724D6E62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71869"/>
              </p:ext>
            </p:extLst>
          </p:nvPr>
        </p:nvGraphicFramePr>
        <p:xfrm>
          <a:off x="4959651" y="1929622"/>
          <a:ext cx="3542615" cy="1217075"/>
        </p:xfrm>
        <a:graphic>
          <a:graphicData uri="http://schemas.openxmlformats.org/drawingml/2006/table">
            <a:tbl>
              <a:tblPr/>
              <a:tblGrid>
                <a:gridCol w="1174967">
                  <a:extLst>
                    <a:ext uri="{9D8B030D-6E8A-4147-A177-3AD203B41FA5}">
                      <a16:colId xmlns:a16="http://schemas.microsoft.com/office/drawing/2014/main" val="3888222175"/>
                    </a:ext>
                  </a:extLst>
                </a:gridCol>
                <a:gridCol w="2367648">
                  <a:extLst>
                    <a:ext uri="{9D8B030D-6E8A-4147-A177-3AD203B41FA5}">
                      <a16:colId xmlns:a16="http://schemas.microsoft.com/office/drawing/2014/main" val="3915516135"/>
                    </a:ext>
                  </a:extLst>
                </a:gridCol>
              </a:tblGrid>
              <a:tr h="27566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Object</a:t>
                      </a:r>
                      <a:endParaRPr lang="en-US" sz="1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Description</a:t>
                      </a:r>
                      <a:endParaRPr lang="en-US" sz="1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407075"/>
                  </a:ext>
                </a:extLst>
              </a:tr>
              <a:tr h="490635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Order Header Transaction Data</a:t>
                      </a:r>
                      <a:endParaRPr lang="en-US" sz="105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Information about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SubTotal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TaxAmt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Freight,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TotalDue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..</a:t>
                      </a:r>
                      <a:endParaRPr lang="en-US" sz="105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19231"/>
                  </a:ext>
                </a:extLst>
              </a:tr>
              <a:tr h="409524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Order Detail Transaction Data</a:t>
                      </a:r>
                      <a:endParaRPr lang="en-US" sz="105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Information about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ProductID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Order Quantity, Unit Price.</a:t>
                      </a:r>
                      <a:endParaRPr lang="en-US" sz="105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02757"/>
                  </a:ext>
                </a:extLst>
              </a:tr>
            </a:tbl>
          </a:graphicData>
        </a:graphic>
      </p:graphicFrame>
      <p:sp>
        <p:nvSpPr>
          <p:cNvPr id="16" name="Google Shape;507;p36">
            <a:extLst>
              <a:ext uri="{FF2B5EF4-FFF2-40B4-BE49-F238E27FC236}">
                <a16:creationId xmlns:a16="http://schemas.microsoft.com/office/drawing/2014/main" id="{726ABDDC-E496-17DE-4479-8D0B43E9FBEE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086021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263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V. BUILDING DATA WAREHOUSE </a:t>
            </a:r>
          </a:p>
        </p:txBody>
      </p:sp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96E6E0-4F3D-5832-2D34-F2704651E7B3}"/>
              </a:ext>
            </a:extLst>
          </p:cNvPr>
          <p:cNvSpPr/>
          <p:nvPr/>
        </p:nvSpPr>
        <p:spPr>
          <a:xfrm>
            <a:off x="-83432" y="0"/>
            <a:ext cx="9227432" cy="5143500"/>
          </a:xfrm>
          <a:prstGeom prst="rect">
            <a:avLst/>
          </a:prstGeom>
          <a:solidFill>
            <a:schemeClr val="bg1">
              <a:lumMod val="1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576;p34">
            <a:extLst>
              <a:ext uri="{FF2B5EF4-FFF2-40B4-BE49-F238E27FC236}">
                <a16:creationId xmlns:a16="http://schemas.microsoft.com/office/drawing/2014/main" id="{3D8DC725-2803-B858-1FDE-50EAFF7B02E8}"/>
              </a:ext>
            </a:extLst>
          </p:cNvPr>
          <p:cNvSpPr txBox="1">
            <a:spLocks/>
          </p:cNvSpPr>
          <p:nvPr/>
        </p:nvSpPr>
        <p:spPr>
          <a:xfrm>
            <a:off x="2884990" y="260607"/>
            <a:ext cx="3374021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4. ETL MAPPING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07E5333-4FC0-2607-B75E-67BB96141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928688"/>
            <a:ext cx="57340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507;p36">
            <a:extLst>
              <a:ext uri="{FF2B5EF4-FFF2-40B4-BE49-F238E27FC236}">
                <a16:creationId xmlns:a16="http://schemas.microsoft.com/office/drawing/2014/main" id="{F39F83A4-1277-5D98-1130-992A7EE1A991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752483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263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V. BUILDING DATA WAREHOUSE </a:t>
            </a:r>
          </a:p>
        </p:txBody>
      </p:sp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96E6E0-4F3D-5832-2D34-F2704651E7B3}"/>
              </a:ext>
            </a:extLst>
          </p:cNvPr>
          <p:cNvSpPr/>
          <p:nvPr/>
        </p:nvSpPr>
        <p:spPr>
          <a:xfrm>
            <a:off x="-83432" y="0"/>
            <a:ext cx="9227432" cy="5143500"/>
          </a:xfrm>
          <a:prstGeom prst="rect">
            <a:avLst/>
          </a:prstGeom>
          <a:solidFill>
            <a:schemeClr val="bg1">
              <a:lumMod val="1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576;p34">
            <a:extLst>
              <a:ext uri="{FF2B5EF4-FFF2-40B4-BE49-F238E27FC236}">
                <a16:creationId xmlns:a16="http://schemas.microsoft.com/office/drawing/2014/main" id="{3D8DC725-2803-B858-1FDE-50EAFF7B02E8}"/>
              </a:ext>
            </a:extLst>
          </p:cNvPr>
          <p:cNvSpPr txBox="1">
            <a:spLocks/>
          </p:cNvSpPr>
          <p:nvPr/>
        </p:nvSpPr>
        <p:spPr>
          <a:xfrm>
            <a:off x="2884990" y="260607"/>
            <a:ext cx="3374021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5. DATA WAREHOUSE MODEL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811D4C0-3F36-16FC-3B19-81A213057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186" y="690207"/>
            <a:ext cx="3591628" cy="439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507;p36">
            <a:extLst>
              <a:ext uri="{FF2B5EF4-FFF2-40B4-BE49-F238E27FC236}">
                <a16:creationId xmlns:a16="http://schemas.microsoft.com/office/drawing/2014/main" id="{B729E86C-C481-A7C6-986E-F2B8454E22BE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0088F-0104-CFEB-A35A-8ECACF6851DA}"/>
              </a:ext>
            </a:extLst>
          </p:cNvPr>
          <p:cNvSpPr txBox="1"/>
          <p:nvPr/>
        </p:nvSpPr>
        <p:spPr>
          <a:xfrm>
            <a:off x="6744797" y="1738994"/>
            <a:ext cx="16676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>
              <a:buNone/>
            </a:pPr>
            <a:r>
              <a:rPr lang="en-US" dirty="0"/>
              <a:t>Data Warehouse Star Schema</a:t>
            </a:r>
          </a:p>
        </p:txBody>
      </p:sp>
    </p:spTree>
    <p:extLst>
      <p:ext uri="{BB962C8B-B14F-4D97-AF65-F5344CB8AC3E}">
        <p14:creationId xmlns:p14="http://schemas.microsoft.com/office/powerpoint/2010/main" val="3030738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263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V. BUILDING DATA WAREHOUSE </a:t>
            </a:r>
          </a:p>
        </p:txBody>
      </p:sp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96E6E0-4F3D-5832-2D34-F2704651E7B3}"/>
              </a:ext>
            </a:extLst>
          </p:cNvPr>
          <p:cNvSpPr/>
          <p:nvPr/>
        </p:nvSpPr>
        <p:spPr>
          <a:xfrm>
            <a:off x="-83432" y="0"/>
            <a:ext cx="9227432" cy="5143500"/>
          </a:xfrm>
          <a:prstGeom prst="rect">
            <a:avLst/>
          </a:prstGeom>
          <a:solidFill>
            <a:schemeClr val="bg1">
              <a:lumMod val="1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576;p34">
            <a:extLst>
              <a:ext uri="{FF2B5EF4-FFF2-40B4-BE49-F238E27FC236}">
                <a16:creationId xmlns:a16="http://schemas.microsoft.com/office/drawing/2014/main" id="{3D8DC725-2803-B858-1FDE-50EAFF7B02E8}"/>
              </a:ext>
            </a:extLst>
          </p:cNvPr>
          <p:cNvSpPr txBox="1">
            <a:spLocks/>
          </p:cNvSpPr>
          <p:nvPr/>
        </p:nvSpPr>
        <p:spPr>
          <a:xfrm>
            <a:off x="2884990" y="260607"/>
            <a:ext cx="3374021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6. ETL PROCESSES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051E1-DF23-4BE0-2B7E-5C4121E2DF88}"/>
              </a:ext>
            </a:extLst>
          </p:cNvPr>
          <p:cNvSpPr txBox="1"/>
          <p:nvPr/>
        </p:nvSpPr>
        <p:spPr>
          <a:xfrm>
            <a:off x="2002631" y="3474090"/>
            <a:ext cx="51387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 algn="ctr">
              <a:buNone/>
            </a:pPr>
            <a:r>
              <a:rPr lang="en-US" dirty="0"/>
              <a:t>To break down the amount of data being loaded from the source into staging, we have set up an automated system to run every hour.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2C299-085D-8FE9-E5F2-61EF54EE047D}"/>
              </a:ext>
            </a:extLst>
          </p:cNvPr>
          <p:cNvSpPr txBox="1"/>
          <p:nvPr/>
        </p:nvSpPr>
        <p:spPr>
          <a:xfrm>
            <a:off x="3310586" y="1049810"/>
            <a:ext cx="2522829" cy="27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 algn="ctr">
              <a:buNone/>
            </a:pPr>
            <a:r>
              <a:rPr lang="en-US" dirty="0"/>
              <a:t>6.1 Load Source to Staging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9FB3984-0E4B-7523-C7B0-E76B39BCB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416529"/>
            <a:ext cx="4352925" cy="197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507;p36">
            <a:extLst>
              <a:ext uri="{FF2B5EF4-FFF2-40B4-BE49-F238E27FC236}">
                <a16:creationId xmlns:a16="http://schemas.microsoft.com/office/drawing/2014/main" id="{BBD65A8E-83A7-8304-452C-2452BA28D2D2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879043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263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V. BUILDING DATA WAREHOUSE </a:t>
            </a:r>
          </a:p>
        </p:txBody>
      </p:sp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96E6E0-4F3D-5832-2D34-F2704651E7B3}"/>
              </a:ext>
            </a:extLst>
          </p:cNvPr>
          <p:cNvSpPr/>
          <p:nvPr/>
        </p:nvSpPr>
        <p:spPr>
          <a:xfrm>
            <a:off x="-191618" y="-398271"/>
            <a:ext cx="9527235" cy="6027920"/>
          </a:xfrm>
          <a:prstGeom prst="rect">
            <a:avLst/>
          </a:prstGeom>
          <a:solidFill>
            <a:schemeClr val="bg1">
              <a:lumMod val="1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576;p34">
            <a:extLst>
              <a:ext uri="{FF2B5EF4-FFF2-40B4-BE49-F238E27FC236}">
                <a16:creationId xmlns:a16="http://schemas.microsoft.com/office/drawing/2014/main" id="{3D8DC725-2803-B858-1FDE-50EAFF7B02E8}"/>
              </a:ext>
            </a:extLst>
          </p:cNvPr>
          <p:cNvSpPr txBox="1">
            <a:spLocks/>
          </p:cNvSpPr>
          <p:nvPr/>
        </p:nvSpPr>
        <p:spPr>
          <a:xfrm>
            <a:off x="2884990" y="260607"/>
            <a:ext cx="3374021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6. ETL PROCESSES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051E1-DF23-4BE0-2B7E-5C4121E2DF88}"/>
              </a:ext>
            </a:extLst>
          </p:cNvPr>
          <p:cNvSpPr txBox="1"/>
          <p:nvPr/>
        </p:nvSpPr>
        <p:spPr>
          <a:xfrm>
            <a:off x="5312910" y="2488940"/>
            <a:ext cx="3265678" cy="713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>
              <a:lnSpc>
                <a:spcPts val="1800"/>
              </a:lnSpc>
              <a:buNone/>
            </a:pPr>
            <a:r>
              <a:rPr lang="en-US" dirty="0"/>
              <a:t>To enable observers to track the fluctuation of the business, data used for reporting in the data warehouse will be updated on a daily basis.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2C299-085D-8FE9-E5F2-61EF54EE047D}"/>
              </a:ext>
            </a:extLst>
          </p:cNvPr>
          <p:cNvSpPr txBox="1"/>
          <p:nvPr/>
        </p:nvSpPr>
        <p:spPr>
          <a:xfrm>
            <a:off x="2174405" y="975434"/>
            <a:ext cx="4795190" cy="27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 algn="ctr">
              <a:buNone/>
            </a:pPr>
            <a:r>
              <a:rPr lang="en-US" dirty="0"/>
              <a:t>6.2  Load Staging to Data warehouse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8E3D4C0-0FB6-1CDE-C338-C494265B4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384452"/>
            <a:ext cx="4479645" cy="239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65658A93-8F0D-06A6-04D5-04387BF86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1382135"/>
            <a:ext cx="2750463" cy="90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07;p36">
            <a:extLst>
              <a:ext uri="{FF2B5EF4-FFF2-40B4-BE49-F238E27FC236}">
                <a16:creationId xmlns:a16="http://schemas.microsoft.com/office/drawing/2014/main" id="{CB9AF4B5-D2F1-273E-2138-9EABEA5F56F2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600768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263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V. BUILDING DATA WAREHOUSE </a:t>
            </a:r>
          </a:p>
        </p:txBody>
      </p:sp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96E6E0-4F3D-5832-2D34-F2704651E7B3}"/>
              </a:ext>
            </a:extLst>
          </p:cNvPr>
          <p:cNvSpPr/>
          <p:nvPr/>
        </p:nvSpPr>
        <p:spPr>
          <a:xfrm>
            <a:off x="-83432" y="0"/>
            <a:ext cx="9227432" cy="5143500"/>
          </a:xfrm>
          <a:prstGeom prst="rect">
            <a:avLst/>
          </a:prstGeom>
          <a:solidFill>
            <a:schemeClr val="bg1">
              <a:lumMod val="1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576;p34">
            <a:extLst>
              <a:ext uri="{FF2B5EF4-FFF2-40B4-BE49-F238E27FC236}">
                <a16:creationId xmlns:a16="http://schemas.microsoft.com/office/drawing/2014/main" id="{3D8DC725-2803-B858-1FDE-50EAFF7B02E8}"/>
              </a:ext>
            </a:extLst>
          </p:cNvPr>
          <p:cNvSpPr txBox="1">
            <a:spLocks/>
          </p:cNvSpPr>
          <p:nvPr/>
        </p:nvSpPr>
        <p:spPr>
          <a:xfrm>
            <a:off x="2884990" y="260607"/>
            <a:ext cx="3374021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6. ETL PROCESSES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1B202-0B42-68CA-DF66-D76DF72058D9}"/>
              </a:ext>
            </a:extLst>
          </p:cNvPr>
          <p:cNvSpPr txBox="1"/>
          <p:nvPr/>
        </p:nvSpPr>
        <p:spPr>
          <a:xfrm>
            <a:off x="3632028" y="951684"/>
            <a:ext cx="1879944" cy="27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 algn="ctr">
              <a:buNone/>
            </a:pPr>
            <a:r>
              <a:rPr lang="en-US" dirty="0"/>
              <a:t>6.3 Truncate Staging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252B69E-A4A4-65B5-9BCB-3977887B9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1" y="1333894"/>
            <a:ext cx="482917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2051E1-DF23-4BE0-2B7E-5C4121E2DF88}"/>
              </a:ext>
            </a:extLst>
          </p:cNvPr>
          <p:cNvSpPr txBox="1"/>
          <p:nvPr/>
        </p:nvSpPr>
        <p:spPr>
          <a:xfrm>
            <a:off x="2002631" y="3375964"/>
            <a:ext cx="51387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 algn="ctr">
              <a:buNone/>
            </a:pPr>
            <a:r>
              <a:rPr lang="en-US" dirty="0"/>
              <a:t>To save storage space, data in staging will be deleted every month upon confirmation that there are no issues in the data warehouse.</a:t>
            </a:r>
          </a:p>
        </p:txBody>
      </p:sp>
      <p:sp>
        <p:nvSpPr>
          <p:cNvPr id="7" name="Google Shape;507;p36">
            <a:extLst>
              <a:ext uri="{FF2B5EF4-FFF2-40B4-BE49-F238E27FC236}">
                <a16:creationId xmlns:a16="http://schemas.microsoft.com/office/drawing/2014/main" id="{6FC40F11-FD8F-FC6B-B088-81257E63297A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440961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263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V. BUILDING DATA WAREHOUSE </a:t>
            </a:r>
          </a:p>
        </p:txBody>
      </p:sp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96E6E0-4F3D-5832-2D34-F2704651E7B3}"/>
              </a:ext>
            </a:extLst>
          </p:cNvPr>
          <p:cNvSpPr/>
          <p:nvPr/>
        </p:nvSpPr>
        <p:spPr>
          <a:xfrm>
            <a:off x="-83432" y="0"/>
            <a:ext cx="9227432" cy="5143500"/>
          </a:xfrm>
          <a:prstGeom prst="rect">
            <a:avLst/>
          </a:prstGeom>
          <a:solidFill>
            <a:schemeClr val="bg1">
              <a:lumMod val="1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576;p34">
            <a:extLst>
              <a:ext uri="{FF2B5EF4-FFF2-40B4-BE49-F238E27FC236}">
                <a16:creationId xmlns:a16="http://schemas.microsoft.com/office/drawing/2014/main" id="{3D8DC725-2803-B858-1FDE-50EAFF7B02E8}"/>
              </a:ext>
            </a:extLst>
          </p:cNvPr>
          <p:cNvSpPr txBox="1">
            <a:spLocks/>
          </p:cNvSpPr>
          <p:nvPr/>
        </p:nvSpPr>
        <p:spPr>
          <a:xfrm>
            <a:off x="2884990" y="334656"/>
            <a:ext cx="3374021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6. ETL PROCESSES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1B202-0B42-68CA-DF66-D76DF72058D9}"/>
              </a:ext>
            </a:extLst>
          </p:cNvPr>
          <p:cNvSpPr txBox="1"/>
          <p:nvPr/>
        </p:nvSpPr>
        <p:spPr>
          <a:xfrm>
            <a:off x="2898509" y="747150"/>
            <a:ext cx="3346982" cy="27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 algn="ctr">
              <a:buNone/>
            </a:pPr>
            <a:r>
              <a:rPr lang="en-US" dirty="0"/>
              <a:t>6.4 Schedule job (local implement)</a:t>
            </a:r>
          </a:p>
        </p:txBody>
      </p:sp>
      <p:sp>
        <p:nvSpPr>
          <p:cNvPr id="7" name="Google Shape;507;p36">
            <a:extLst>
              <a:ext uri="{FF2B5EF4-FFF2-40B4-BE49-F238E27FC236}">
                <a16:creationId xmlns:a16="http://schemas.microsoft.com/office/drawing/2014/main" id="{6FC40F11-FD8F-FC6B-B088-81257E63297A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F4A26B-4F1B-1AC7-B0F5-20C9C2D5F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042" y="1580052"/>
            <a:ext cx="2758010" cy="2397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201B86-3E7B-1C03-14EB-877F4C6FA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344" y="1257720"/>
            <a:ext cx="3216476" cy="2720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DE6EA2-0A48-C591-4E6C-0D0396EBC6C1}"/>
              </a:ext>
            </a:extLst>
          </p:cNvPr>
          <p:cNvSpPr txBox="1"/>
          <p:nvPr/>
        </p:nvSpPr>
        <p:spPr>
          <a:xfrm>
            <a:off x="1094929" y="4073305"/>
            <a:ext cx="3346982" cy="27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 algn="ctr">
              <a:buNone/>
            </a:pPr>
            <a:r>
              <a:rPr lang="en-US" dirty="0"/>
              <a:t>Configure the ETL steps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00909E-B20C-CA97-2752-B0406A7E4479}"/>
              </a:ext>
            </a:extLst>
          </p:cNvPr>
          <p:cNvSpPr txBox="1"/>
          <p:nvPr/>
        </p:nvSpPr>
        <p:spPr>
          <a:xfrm>
            <a:off x="4702091" y="4139465"/>
            <a:ext cx="3346982" cy="27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 algn="ctr">
              <a:buNone/>
            </a:pPr>
            <a:r>
              <a:rPr lang="en-US" dirty="0"/>
              <a:t>Determine the suitable time for this iteration based on our business needs</a:t>
            </a:r>
          </a:p>
        </p:txBody>
      </p:sp>
    </p:spTree>
    <p:extLst>
      <p:ext uri="{BB962C8B-B14F-4D97-AF65-F5344CB8AC3E}">
        <p14:creationId xmlns:p14="http://schemas.microsoft.com/office/powerpoint/2010/main" val="3371736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79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306;p60">
            <a:hlinkClick r:id="rId3" action="ppaction://hlinksldjump"/>
            <a:extLst>
              <a:ext uri="{FF2B5EF4-FFF2-40B4-BE49-F238E27FC236}">
                <a16:creationId xmlns:a16="http://schemas.microsoft.com/office/drawing/2014/main" id="{1E387035-B2A3-EFC8-BDB4-7C8845A2B658}"/>
              </a:ext>
            </a:extLst>
          </p:cNvPr>
          <p:cNvSpPr/>
          <p:nvPr/>
        </p:nvSpPr>
        <p:spPr>
          <a:xfrm>
            <a:off x="2163549" y="3250443"/>
            <a:ext cx="552797" cy="552797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7" name="Google Shape;307;p60">
            <a:hlinkClick r:id="rId3" action="ppaction://hlinksldjump"/>
            <a:extLst>
              <a:ext uri="{FF2B5EF4-FFF2-40B4-BE49-F238E27FC236}">
                <a16:creationId xmlns:a16="http://schemas.microsoft.com/office/drawing/2014/main" id="{1253F18D-E6B0-7687-8C63-B195C96CD913}"/>
              </a:ext>
            </a:extLst>
          </p:cNvPr>
          <p:cNvSpPr txBox="1">
            <a:spLocks/>
          </p:cNvSpPr>
          <p:nvPr/>
        </p:nvSpPr>
        <p:spPr>
          <a:xfrm>
            <a:off x="1611242" y="3892331"/>
            <a:ext cx="1661850" cy="73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24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Building Data warehouse </a:t>
            </a:r>
          </a:p>
        </p:txBody>
      </p:sp>
      <p:sp>
        <p:nvSpPr>
          <p:cNvPr id="80" name="Google Shape;306;p60">
            <a:hlinkClick r:id="rId4" action="ppaction://hlinksldjump"/>
            <a:extLst>
              <a:ext uri="{FF2B5EF4-FFF2-40B4-BE49-F238E27FC236}">
                <a16:creationId xmlns:a16="http://schemas.microsoft.com/office/drawing/2014/main" id="{8E04F873-152A-D848-32C9-234F937FAD19}"/>
              </a:ext>
            </a:extLst>
          </p:cNvPr>
          <p:cNvSpPr/>
          <p:nvPr/>
        </p:nvSpPr>
        <p:spPr>
          <a:xfrm>
            <a:off x="3263713" y="1507925"/>
            <a:ext cx="552797" cy="552797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1" name="Google Shape;307;p60">
            <a:hlinkClick r:id="rId4" action="ppaction://hlinksldjump"/>
            <a:extLst>
              <a:ext uri="{FF2B5EF4-FFF2-40B4-BE49-F238E27FC236}">
                <a16:creationId xmlns:a16="http://schemas.microsoft.com/office/drawing/2014/main" id="{0E6A8F18-7C8B-06F3-9C66-4EAE09BADE96}"/>
              </a:ext>
            </a:extLst>
          </p:cNvPr>
          <p:cNvSpPr txBox="1">
            <a:spLocks/>
          </p:cNvSpPr>
          <p:nvPr/>
        </p:nvSpPr>
        <p:spPr>
          <a:xfrm>
            <a:off x="2631892" y="2583233"/>
            <a:ext cx="1878001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24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Business Requirements Analysis</a:t>
            </a:r>
          </a:p>
        </p:txBody>
      </p:sp>
      <p:sp>
        <p:nvSpPr>
          <p:cNvPr id="84" name="Google Shape;306;p60">
            <a:hlinkClick r:id="rId5" action="ppaction://hlinksldjump"/>
            <a:extLst>
              <a:ext uri="{FF2B5EF4-FFF2-40B4-BE49-F238E27FC236}">
                <a16:creationId xmlns:a16="http://schemas.microsoft.com/office/drawing/2014/main" id="{D10C99D4-069E-7550-3663-E7C802906EE4}"/>
              </a:ext>
            </a:extLst>
          </p:cNvPr>
          <p:cNvSpPr/>
          <p:nvPr/>
        </p:nvSpPr>
        <p:spPr>
          <a:xfrm>
            <a:off x="4170338" y="3250443"/>
            <a:ext cx="552797" cy="552797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5" name="Google Shape;307;p60">
            <a:hlinkClick r:id="rId5" action="ppaction://hlinksldjump"/>
            <a:extLst>
              <a:ext uri="{FF2B5EF4-FFF2-40B4-BE49-F238E27FC236}">
                <a16:creationId xmlns:a16="http://schemas.microsoft.com/office/drawing/2014/main" id="{646D7420-EB45-1CD2-638B-383742ABBC6A}"/>
              </a:ext>
            </a:extLst>
          </p:cNvPr>
          <p:cNvSpPr txBox="1">
            <a:spLocks/>
          </p:cNvSpPr>
          <p:nvPr/>
        </p:nvSpPr>
        <p:spPr>
          <a:xfrm>
            <a:off x="3615811" y="3892331"/>
            <a:ext cx="1661850" cy="73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24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Data Analytics and Visualization</a:t>
            </a:r>
          </a:p>
        </p:txBody>
      </p:sp>
      <p:sp>
        <p:nvSpPr>
          <p:cNvPr id="88" name="Google Shape;306;p60">
            <a:hlinkClick r:id="rId6" action="ppaction://hlinksldjump"/>
            <a:extLst>
              <a:ext uri="{FF2B5EF4-FFF2-40B4-BE49-F238E27FC236}">
                <a16:creationId xmlns:a16="http://schemas.microsoft.com/office/drawing/2014/main" id="{72F0B2D3-AB24-FE03-87A9-5C08E608C3EB}"/>
              </a:ext>
            </a:extLst>
          </p:cNvPr>
          <p:cNvSpPr/>
          <p:nvPr/>
        </p:nvSpPr>
        <p:spPr>
          <a:xfrm>
            <a:off x="5140573" y="1554545"/>
            <a:ext cx="552797" cy="552797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9" name="Google Shape;307;p60">
            <a:hlinkClick r:id="rId6" action="ppaction://hlinksldjump"/>
            <a:extLst>
              <a:ext uri="{FF2B5EF4-FFF2-40B4-BE49-F238E27FC236}">
                <a16:creationId xmlns:a16="http://schemas.microsoft.com/office/drawing/2014/main" id="{5F0D0D0C-BF56-5EAF-51A8-F75605B9EA43}"/>
              </a:ext>
            </a:extLst>
          </p:cNvPr>
          <p:cNvSpPr txBox="1">
            <a:spLocks/>
          </p:cNvSpPr>
          <p:nvPr/>
        </p:nvSpPr>
        <p:spPr>
          <a:xfrm>
            <a:off x="4634109" y="2583233"/>
            <a:ext cx="166185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24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Data source </a:t>
            </a:r>
            <a:r>
              <a:rPr lang="en-US" sz="1800" dirty="0" err="1">
                <a:solidFill>
                  <a:schemeClr val="bg1"/>
                </a:solidFill>
              </a:rPr>
              <a:t>AdventureWorks</a:t>
            </a:r>
            <a:r>
              <a:rPr lang="en-US" sz="1800" dirty="0">
                <a:solidFill>
                  <a:schemeClr val="bg1"/>
                </a:solidFill>
              </a:rPr>
              <a:t> Database</a:t>
            </a:r>
          </a:p>
        </p:txBody>
      </p:sp>
      <p:sp>
        <p:nvSpPr>
          <p:cNvPr id="92" name="Google Shape;306;p60">
            <a:hlinkClick r:id="rId7" action="ppaction://hlinksldjump"/>
            <a:extLst>
              <a:ext uri="{FF2B5EF4-FFF2-40B4-BE49-F238E27FC236}">
                <a16:creationId xmlns:a16="http://schemas.microsoft.com/office/drawing/2014/main" id="{84475D84-072E-80FC-7DDD-F50E70A7CD45}"/>
              </a:ext>
            </a:extLst>
          </p:cNvPr>
          <p:cNvSpPr/>
          <p:nvPr/>
        </p:nvSpPr>
        <p:spPr>
          <a:xfrm>
            <a:off x="6265112" y="3250443"/>
            <a:ext cx="552797" cy="552797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3" name="Google Shape;307;p60">
            <a:hlinkClick r:id="rId7" action="ppaction://hlinksldjump"/>
            <a:extLst>
              <a:ext uri="{FF2B5EF4-FFF2-40B4-BE49-F238E27FC236}">
                <a16:creationId xmlns:a16="http://schemas.microsoft.com/office/drawing/2014/main" id="{7E5FCA91-5C23-4999-038E-B20D6817D935}"/>
              </a:ext>
            </a:extLst>
          </p:cNvPr>
          <p:cNvSpPr txBox="1">
            <a:spLocks/>
          </p:cNvSpPr>
          <p:nvPr/>
        </p:nvSpPr>
        <p:spPr>
          <a:xfrm>
            <a:off x="5684171" y="3842834"/>
            <a:ext cx="1661850" cy="49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24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96" name="Google Shape;306;p60">
            <a:hlinkClick r:id="rId8" action="ppaction://hlinksldjump"/>
            <a:extLst>
              <a:ext uri="{FF2B5EF4-FFF2-40B4-BE49-F238E27FC236}">
                <a16:creationId xmlns:a16="http://schemas.microsoft.com/office/drawing/2014/main" id="{292CFC01-10D5-0BCF-9D2B-8E711D245EF3}"/>
              </a:ext>
            </a:extLst>
          </p:cNvPr>
          <p:cNvSpPr/>
          <p:nvPr/>
        </p:nvSpPr>
        <p:spPr>
          <a:xfrm>
            <a:off x="7211516" y="1570819"/>
            <a:ext cx="552797" cy="552797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7" name="Google Shape;307;p60">
            <a:hlinkClick r:id="rId8" action="ppaction://hlinksldjump"/>
            <a:extLst>
              <a:ext uri="{FF2B5EF4-FFF2-40B4-BE49-F238E27FC236}">
                <a16:creationId xmlns:a16="http://schemas.microsoft.com/office/drawing/2014/main" id="{7B86FD0D-9225-8B95-4E76-8375D2EB378D}"/>
              </a:ext>
            </a:extLst>
          </p:cNvPr>
          <p:cNvSpPr txBox="1">
            <a:spLocks/>
          </p:cNvSpPr>
          <p:nvPr/>
        </p:nvSpPr>
        <p:spPr>
          <a:xfrm>
            <a:off x="6656989" y="2295351"/>
            <a:ext cx="1661850" cy="552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24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ckey One"/>
              <a:buNone/>
              <a:defRPr sz="3000" b="0" i="0" u="none" strike="noStrike" cap="none">
                <a:solidFill>
                  <a:schemeClr val="dk2"/>
                </a:solidFill>
                <a:latin typeface="Jockey One"/>
                <a:ea typeface="Jockey One"/>
                <a:cs typeface="Jockey One"/>
                <a:sym typeface="Jockey One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Proposal BI Solution</a:t>
            </a:r>
          </a:p>
        </p:txBody>
      </p:sp>
      <p:sp>
        <p:nvSpPr>
          <p:cNvPr id="135" name="Google Shape;673;p41">
            <a:extLst>
              <a:ext uri="{FF2B5EF4-FFF2-40B4-BE49-F238E27FC236}">
                <a16:creationId xmlns:a16="http://schemas.microsoft.com/office/drawing/2014/main" id="{6DCECF99-F537-AA6C-3749-0933EE6268A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139" name="Google Shape;672;p41">
            <a:extLst>
              <a:ext uri="{FF2B5EF4-FFF2-40B4-BE49-F238E27FC236}">
                <a16:creationId xmlns:a16="http://schemas.microsoft.com/office/drawing/2014/main" id="{1C8E1137-11F0-BDF7-B76A-B8DA900B8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306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ACC76A2-C8B3-5FDB-006C-9B653BF46DA0}"/>
              </a:ext>
            </a:extLst>
          </p:cNvPr>
          <p:cNvGrpSpPr/>
          <p:nvPr/>
        </p:nvGrpSpPr>
        <p:grpSpPr>
          <a:xfrm>
            <a:off x="934397" y="1499680"/>
            <a:ext cx="1661850" cy="1050723"/>
            <a:chOff x="934397" y="1499680"/>
            <a:chExt cx="1661850" cy="1050723"/>
          </a:xfrm>
        </p:grpSpPr>
        <p:sp>
          <p:nvSpPr>
            <p:cNvPr id="20" name="Google Shape;306;p60">
              <a:hlinkClick r:id="rId9" action="ppaction://hlinksldjump"/>
              <a:extLst>
                <a:ext uri="{FF2B5EF4-FFF2-40B4-BE49-F238E27FC236}">
                  <a16:creationId xmlns:a16="http://schemas.microsoft.com/office/drawing/2014/main" id="{26423433-98AF-073C-0D64-326D0B49E3AA}"/>
                </a:ext>
              </a:extLst>
            </p:cNvPr>
            <p:cNvSpPr/>
            <p:nvPr/>
          </p:nvSpPr>
          <p:spPr>
            <a:xfrm>
              <a:off x="1488968" y="1499680"/>
              <a:ext cx="552797" cy="552797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" name="Google Shape;307;p60">
              <a:hlinkClick r:id="rId9" action="ppaction://hlinksldjump"/>
              <a:extLst>
                <a:ext uri="{FF2B5EF4-FFF2-40B4-BE49-F238E27FC236}">
                  <a16:creationId xmlns:a16="http://schemas.microsoft.com/office/drawing/2014/main" id="{76074CCB-80E4-E42F-D953-8D5256FB433E}"/>
                </a:ext>
              </a:extLst>
            </p:cNvPr>
            <p:cNvSpPr txBox="1">
              <a:spLocks/>
            </p:cNvSpPr>
            <p:nvPr/>
          </p:nvSpPr>
          <p:spPr>
            <a:xfrm>
              <a:off x="934397" y="2036203"/>
              <a:ext cx="166185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Jockey One"/>
                <a:buNone/>
                <a:defRPr sz="2400" b="0" i="0" u="none" strike="noStrike" cap="none">
                  <a:solidFill>
                    <a:schemeClr val="dk2"/>
                  </a:solidFill>
                  <a:latin typeface="Jockey One"/>
                  <a:ea typeface="Jockey One"/>
                  <a:cs typeface="Jockey One"/>
                  <a:sym typeface="Jockey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Jockey One"/>
                <a:buNone/>
                <a:defRPr sz="3000" b="0" i="0" u="none" strike="noStrike" cap="none">
                  <a:solidFill>
                    <a:schemeClr val="dk2"/>
                  </a:solidFill>
                  <a:latin typeface="Jockey One"/>
                  <a:ea typeface="Jockey One"/>
                  <a:cs typeface="Jockey One"/>
                  <a:sym typeface="Jockey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Jockey One"/>
                <a:buNone/>
                <a:defRPr sz="3000" b="0" i="0" u="none" strike="noStrike" cap="none">
                  <a:solidFill>
                    <a:schemeClr val="dk2"/>
                  </a:solidFill>
                  <a:latin typeface="Jockey One"/>
                  <a:ea typeface="Jockey One"/>
                  <a:cs typeface="Jockey One"/>
                  <a:sym typeface="Jockey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Jockey One"/>
                <a:buNone/>
                <a:defRPr sz="3000" b="0" i="0" u="none" strike="noStrike" cap="none">
                  <a:solidFill>
                    <a:schemeClr val="dk2"/>
                  </a:solidFill>
                  <a:latin typeface="Jockey One"/>
                  <a:ea typeface="Jockey One"/>
                  <a:cs typeface="Jockey One"/>
                  <a:sym typeface="Jockey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Jockey One"/>
                <a:buNone/>
                <a:defRPr sz="3000" b="0" i="0" u="none" strike="noStrike" cap="none">
                  <a:solidFill>
                    <a:schemeClr val="dk2"/>
                  </a:solidFill>
                  <a:latin typeface="Jockey One"/>
                  <a:ea typeface="Jockey One"/>
                  <a:cs typeface="Jockey One"/>
                  <a:sym typeface="Jockey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Jockey One"/>
                <a:buNone/>
                <a:defRPr sz="3000" b="0" i="0" u="none" strike="noStrike" cap="none">
                  <a:solidFill>
                    <a:schemeClr val="dk2"/>
                  </a:solidFill>
                  <a:latin typeface="Jockey One"/>
                  <a:ea typeface="Jockey One"/>
                  <a:cs typeface="Jockey One"/>
                  <a:sym typeface="Jockey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Jockey One"/>
                <a:buNone/>
                <a:defRPr sz="3000" b="0" i="0" u="none" strike="noStrike" cap="none">
                  <a:solidFill>
                    <a:schemeClr val="dk2"/>
                  </a:solidFill>
                  <a:latin typeface="Jockey One"/>
                  <a:ea typeface="Jockey One"/>
                  <a:cs typeface="Jockey One"/>
                  <a:sym typeface="Jockey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Jockey One"/>
                <a:buNone/>
                <a:defRPr sz="3000" b="0" i="0" u="none" strike="noStrike" cap="none">
                  <a:solidFill>
                    <a:schemeClr val="dk2"/>
                  </a:solidFill>
                  <a:latin typeface="Jockey One"/>
                  <a:ea typeface="Jockey One"/>
                  <a:cs typeface="Jockey One"/>
                  <a:sym typeface="Jockey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0"/>
                <a:buFont typeface="Jockey One"/>
                <a:buNone/>
                <a:defRPr sz="3000" b="0" i="0" u="none" strike="noStrike" cap="none">
                  <a:solidFill>
                    <a:schemeClr val="dk2"/>
                  </a:solidFill>
                  <a:latin typeface="Jockey One"/>
                  <a:ea typeface="Jockey One"/>
                  <a:cs typeface="Jockey One"/>
                  <a:sym typeface="Jockey One"/>
                </a:defRPr>
              </a:lvl9pPr>
            </a:lstStyle>
            <a:p>
              <a:r>
                <a:rPr lang="en-US" sz="1800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F1AB2E7F-71F1-F86F-3DB1-CCD6A015924F}"/>
                </a:ext>
              </a:extLst>
            </p:cNvPr>
            <p:cNvSpPr txBox="1"/>
            <p:nvPr/>
          </p:nvSpPr>
          <p:spPr>
            <a:xfrm>
              <a:off x="1507100" y="1536953"/>
              <a:ext cx="52107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7EEEF3"/>
                  </a:solidFill>
                  <a:latin typeface="Concert One" pitchFamily="2" charset="0"/>
                </a:rPr>
                <a:t>01</a:t>
              </a:r>
            </a:p>
            <a:p>
              <a:pPr algn="ctr"/>
              <a:endParaRPr lang="en-US" sz="2400" dirty="0">
                <a:solidFill>
                  <a:srgbClr val="7EEEF3"/>
                </a:solidFill>
                <a:latin typeface="Concert One" pitchFamily="2" charset="0"/>
              </a:endParaRPr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A3255BB4-125B-3C95-33C6-8C0B87B37F31}"/>
              </a:ext>
            </a:extLst>
          </p:cNvPr>
          <p:cNvSpPr txBox="1"/>
          <p:nvPr/>
        </p:nvSpPr>
        <p:spPr>
          <a:xfrm>
            <a:off x="3279576" y="1555440"/>
            <a:ext cx="5210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EEEF3"/>
                </a:solidFill>
                <a:latin typeface="Concert One" pitchFamily="2" charset="0"/>
              </a:rPr>
              <a:t>02</a:t>
            </a:r>
          </a:p>
          <a:p>
            <a:pPr algn="ctr"/>
            <a:endParaRPr lang="en-US" sz="2400" dirty="0">
              <a:solidFill>
                <a:srgbClr val="7EEEF3"/>
              </a:solidFill>
              <a:latin typeface="Concert One" pitchFamily="2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D0C6F39-33E8-ADC6-7A60-77B8578E9FF1}"/>
              </a:ext>
            </a:extLst>
          </p:cNvPr>
          <p:cNvSpPr txBox="1"/>
          <p:nvPr/>
        </p:nvSpPr>
        <p:spPr>
          <a:xfrm>
            <a:off x="5156540" y="1575423"/>
            <a:ext cx="5210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EEEF3"/>
                </a:solidFill>
                <a:latin typeface="Concert One" pitchFamily="2" charset="0"/>
              </a:rPr>
              <a:t>03</a:t>
            </a:r>
          </a:p>
          <a:p>
            <a:pPr algn="ctr"/>
            <a:endParaRPr lang="en-US" sz="2400" dirty="0">
              <a:solidFill>
                <a:srgbClr val="7EEEF3"/>
              </a:solidFill>
              <a:latin typeface="Concert One" pitchFamily="2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62E782C-30FA-5E50-F931-26807A5BEBC4}"/>
              </a:ext>
            </a:extLst>
          </p:cNvPr>
          <p:cNvSpPr txBox="1"/>
          <p:nvPr/>
        </p:nvSpPr>
        <p:spPr>
          <a:xfrm>
            <a:off x="7227275" y="1624434"/>
            <a:ext cx="5210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EEEF3"/>
                </a:solidFill>
                <a:latin typeface="Concert One" pitchFamily="2" charset="0"/>
              </a:rPr>
              <a:t>04</a:t>
            </a:r>
          </a:p>
          <a:p>
            <a:pPr algn="ctr"/>
            <a:endParaRPr lang="en-US" sz="2400" dirty="0">
              <a:solidFill>
                <a:srgbClr val="7EEEF3"/>
              </a:solidFill>
              <a:latin typeface="Concert One" pitchFamily="2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344A507-F5BD-978C-9196-33E849930FB7}"/>
              </a:ext>
            </a:extLst>
          </p:cNvPr>
          <p:cNvSpPr txBox="1"/>
          <p:nvPr/>
        </p:nvSpPr>
        <p:spPr>
          <a:xfrm>
            <a:off x="2177513" y="3293985"/>
            <a:ext cx="5210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EEEF3"/>
                </a:solidFill>
                <a:latin typeface="Concert One" pitchFamily="2" charset="0"/>
              </a:rPr>
              <a:t>05</a:t>
            </a:r>
          </a:p>
          <a:p>
            <a:pPr algn="ctr"/>
            <a:endParaRPr lang="en-US" sz="2400" dirty="0">
              <a:solidFill>
                <a:srgbClr val="7EEEF3"/>
              </a:solidFill>
              <a:latin typeface="Concert One" pitchFamily="2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65E8881-FC3F-94F8-1485-7D6AF0269D51}"/>
              </a:ext>
            </a:extLst>
          </p:cNvPr>
          <p:cNvSpPr txBox="1"/>
          <p:nvPr/>
        </p:nvSpPr>
        <p:spPr>
          <a:xfrm>
            <a:off x="4184852" y="3293985"/>
            <a:ext cx="5210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EEEF3"/>
                </a:solidFill>
                <a:latin typeface="Concert One" pitchFamily="2" charset="0"/>
              </a:rPr>
              <a:t>06</a:t>
            </a:r>
          </a:p>
          <a:p>
            <a:pPr algn="ctr"/>
            <a:endParaRPr lang="en-US" sz="2400" dirty="0">
              <a:solidFill>
                <a:srgbClr val="7EEEF3"/>
              </a:solidFill>
              <a:latin typeface="Concert One" pitchFamily="2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437B102-C3B4-FD91-C7D0-3AEA4F328681}"/>
              </a:ext>
            </a:extLst>
          </p:cNvPr>
          <p:cNvSpPr txBox="1"/>
          <p:nvPr/>
        </p:nvSpPr>
        <p:spPr>
          <a:xfrm>
            <a:off x="6293790" y="3293985"/>
            <a:ext cx="5210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EEEF3"/>
                </a:solidFill>
                <a:latin typeface="Concert One" pitchFamily="2" charset="0"/>
              </a:rPr>
              <a:t>07</a:t>
            </a:r>
          </a:p>
          <a:p>
            <a:pPr algn="ctr"/>
            <a:endParaRPr lang="en-US" sz="2400" dirty="0">
              <a:solidFill>
                <a:srgbClr val="7EEEF3"/>
              </a:solidFill>
              <a:latin typeface="Concert One" pitchFamily="2" charset="0"/>
            </a:endParaRPr>
          </a:p>
        </p:txBody>
      </p:sp>
      <p:sp>
        <p:nvSpPr>
          <p:cNvPr id="2" name="Google Shape;507;p36">
            <a:extLst>
              <a:ext uri="{FF2B5EF4-FFF2-40B4-BE49-F238E27FC236}">
                <a16:creationId xmlns:a16="http://schemas.microsoft.com/office/drawing/2014/main" id="{B229E0AB-18AB-E1EB-41F2-F2B1182DFA90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215457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585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VI. DATA ANALYTICS </a:t>
            </a:r>
            <a:br>
              <a:rPr lang="en-US" sz="3200" dirty="0"/>
            </a:br>
            <a:r>
              <a:rPr lang="en-US" sz="3200" dirty="0"/>
              <a:t>AND VISUALIZATION</a:t>
            </a:r>
          </a:p>
        </p:txBody>
      </p:sp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2" name="Google Shape;507;p36">
            <a:extLst>
              <a:ext uri="{FF2B5EF4-FFF2-40B4-BE49-F238E27FC236}">
                <a16:creationId xmlns:a16="http://schemas.microsoft.com/office/drawing/2014/main" id="{CEEBB353-D343-9D98-4E50-8E56DB6D572F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95086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585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VI. DATA ANALYTICS </a:t>
            </a:r>
            <a:br>
              <a:rPr lang="en-US" sz="3200" dirty="0"/>
            </a:br>
            <a:r>
              <a:rPr lang="en-US" sz="3200" dirty="0"/>
              <a:t>AND VISUALIZATION</a:t>
            </a:r>
          </a:p>
        </p:txBody>
      </p:sp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0E779D-C254-F9A7-52C7-0D9FB0D9A971}"/>
              </a:ext>
            </a:extLst>
          </p:cNvPr>
          <p:cNvSpPr/>
          <p:nvPr/>
        </p:nvSpPr>
        <p:spPr>
          <a:xfrm>
            <a:off x="-254833" y="-314793"/>
            <a:ext cx="9803567" cy="5711252"/>
          </a:xfrm>
          <a:prstGeom prst="rect">
            <a:avLst/>
          </a:prstGeom>
          <a:solidFill>
            <a:schemeClr val="bg1">
              <a:lumMod val="1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576;p34">
            <a:extLst>
              <a:ext uri="{FF2B5EF4-FFF2-40B4-BE49-F238E27FC236}">
                <a16:creationId xmlns:a16="http://schemas.microsoft.com/office/drawing/2014/main" id="{FD6459B7-E2D8-16E6-6045-6A34AE082C8D}"/>
              </a:ext>
            </a:extLst>
          </p:cNvPr>
          <p:cNvSpPr txBox="1">
            <a:spLocks/>
          </p:cNvSpPr>
          <p:nvPr/>
        </p:nvSpPr>
        <p:spPr>
          <a:xfrm>
            <a:off x="2884990" y="260607"/>
            <a:ext cx="3374021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1. SASS TECHNOLOGY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08FE10E-7633-87AC-AEC3-9BB8583AD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067" y="747250"/>
            <a:ext cx="4391867" cy="405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07;p36">
            <a:extLst>
              <a:ext uri="{FF2B5EF4-FFF2-40B4-BE49-F238E27FC236}">
                <a16:creationId xmlns:a16="http://schemas.microsoft.com/office/drawing/2014/main" id="{9F36ACC9-F6FD-9AF3-FD74-E5BC6F9DF077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58267367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585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VI. DATA ANALYTICS </a:t>
            </a:r>
            <a:br>
              <a:rPr lang="en-US" sz="3200" dirty="0"/>
            </a:br>
            <a:r>
              <a:rPr lang="en-US" sz="3200" dirty="0"/>
              <a:t>AND VISUALIZATION</a:t>
            </a:r>
          </a:p>
        </p:txBody>
      </p:sp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0E779D-C254-F9A7-52C7-0D9FB0D9A971}"/>
              </a:ext>
            </a:extLst>
          </p:cNvPr>
          <p:cNvSpPr/>
          <p:nvPr/>
        </p:nvSpPr>
        <p:spPr>
          <a:xfrm>
            <a:off x="-276225" y="-266700"/>
            <a:ext cx="9696450" cy="5676900"/>
          </a:xfrm>
          <a:prstGeom prst="rect">
            <a:avLst/>
          </a:prstGeom>
          <a:solidFill>
            <a:schemeClr val="bg1">
              <a:lumMod val="1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576;p34">
            <a:extLst>
              <a:ext uri="{FF2B5EF4-FFF2-40B4-BE49-F238E27FC236}">
                <a16:creationId xmlns:a16="http://schemas.microsoft.com/office/drawing/2014/main" id="{FD6459B7-E2D8-16E6-6045-6A34AE082C8D}"/>
              </a:ext>
            </a:extLst>
          </p:cNvPr>
          <p:cNvSpPr txBox="1">
            <a:spLocks/>
          </p:cNvSpPr>
          <p:nvPr/>
        </p:nvSpPr>
        <p:spPr>
          <a:xfrm>
            <a:off x="2884990" y="260607"/>
            <a:ext cx="3374021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2. INCREMENTAL REFRESH USING POWER AUTOMATE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499F369C-ECB2-6351-5C62-22BC7783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803" y="958550"/>
            <a:ext cx="4058313" cy="358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07;p36">
            <a:extLst>
              <a:ext uri="{FF2B5EF4-FFF2-40B4-BE49-F238E27FC236}">
                <a16:creationId xmlns:a16="http://schemas.microsoft.com/office/drawing/2014/main" id="{E219F9E1-25F1-BAFE-DCD5-BAE55653CC52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32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D46484-E71B-626A-204F-24C8D041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1799" y="1868849"/>
            <a:ext cx="998680" cy="998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5C0E68-39DC-4A0E-5130-14065892A793}"/>
              </a:ext>
            </a:extLst>
          </p:cNvPr>
          <p:cNvSpPr txBox="1"/>
          <p:nvPr/>
        </p:nvSpPr>
        <p:spPr>
          <a:xfrm>
            <a:off x="1253005" y="2679914"/>
            <a:ext cx="189626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 algn="ctr">
              <a:buNone/>
            </a:pPr>
            <a:r>
              <a:rPr lang="en-US" dirty="0"/>
              <a:t>Power Automate</a:t>
            </a:r>
          </a:p>
        </p:txBody>
      </p:sp>
    </p:spTree>
    <p:extLst>
      <p:ext uri="{BB962C8B-B14F-4D97-AF65-F5344CB8AC3E}">
        <p14:creationId xmlns:p14="http://schemas.microsoft.com/office/powerpoint/2010/main" val="1857192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585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VI. DATA ANALYTICS </a:t>
            </a:r>
            <a:br>
              <a:rPr lang="en-US" sz="3200" dirty="0"/>
            </a:br>
            <a:r>
              <a:rPr lang="en-US" sz="3200" dirty="0"/>
              <a:t>AND VISUALIZATION</a:t>
            </a:r>
          </a:p>
        </p:txBody>
      </p:sp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0E779D-C254-F9A7-52C7-0D9FB0D9A971}"/>
              </a:ext>
            </a:extLst>
          </p:cNvPr>
          <p:cNvSpPr/>
          <p:nvPr/>
        </p:nvSpPr>
        <p:spPr>
          <a:xfrm>
            <a:off x="-314325" y="-209550"/>
            <a:ext cx="9772650" cy="5562600"/>
          </a:xfrm>
          <a:prstGeom prst="rect">
            <a:avLst/>
          </a:prstGeom>
          <a:solidFill>
            <a:schemeClr val="bg1">
              <a:lumMod val="1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576;p34">
            <a:extLst>
              <a:ext uri="{FF2B5EF4-FFF2-40B4-BE49-F238E27FC236}">
                <a16:creationId xmlns:a16="http://schemas.microsoft.com/office/drawing/2014/main" id="{FD6459B7-E2D8-16E6-6045-6A34AE082C8D}"/>
              </a:ext>
            </a:extLst>
          </p:cNvPr>
          <p:cNvSpPr txBox="1">
            <a:spLocks/>
          </p:cNvSpPr>
          <p:nvPr/>
        </p:nvSpPr>
        <p:spPr>
          <a:xfrm>
            <a:off x="2884990" y="260607"/>
            <a:ext cx="3374021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3. POWER BI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5DEFFDF1-9A90-A376-5FEF-DA66DB68E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" r="677"/>
          <a:stretch/>
        </p:blipFill>
        <p:spPr bwMode="auto">
          <a:xfrm>
            <a:off x="1219199" y="747250"/>
            <a:ext cx="6947943" cy="39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3996CB-0CA1-D213-7C2F-50FE51B8E812}"/>
              </a:ext>
            </a:extLst>
          </p:cNvPr>
          <p:cNvSpPr txBox="1"/>
          <p:nvPr/>
        </p:nvSpPr>
        <p:spPr>
          <a:xfrm>
            <a:off x="2174405" y="4780788"/>
            <a:ext cx="4795190" cy="27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 algn="ctr">
              <a:buNone/>
            </a:pPr>
            <a:r>
              <a:rPr lang="en-US" dirty="0"/>
              <a:t>3.1 Delivery Performance</a:t>
            </a:r>
          </a:p>
        </p:txBody>
      </p:sp>
      <p:sp>
        <p:nvSpPr>
          <p:cNvPr id="5" name="Google Shape;507;p36">
            <a:extLst>
              <a:ext uri="{FF2B5EF4-FFF2-40B4-BE49-F238E27FC236}">
                <a16:creationId xmlns:a16="http://schemas.microsoft.com/office/drawing/2014/main" id="{469419B5-54F8-036A-FF22-58F56B7FFDCC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621197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585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VI. DATA ANALYTICS </a:t>
            </a:r>
            <a:br>
              <a:rPr lang="en-US" sz="3200" dirty="0"/>
            </a:br>
            <a:r>
              <a:rPr lang="en-US" sz="3200" dirty="0"/>
              <a:t>AND VISUALIZATION</a:t>
            </a:r>
          </a:p>
        </p:txBody>
      </p:sp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0E779D-C254-F9A7-52C7-0D9FB0D9A971}"/>
              </a:ext>
            </a:extLst>
          </p:cNvPr>
          <p:cNvSpPr/>
          <p:nvPr/>
        </p:nvSpPr>
        <p:spPr>
          <a:xfrm>
            <a:off x="-476250" y="-298750"/>
            <a:ext cx="9810750" cy="5562600"/>
          </a:xfrm>
          <a:prstGeom prst="rect">
            <a:avLst/>
          </a:prstGeom>
          <a:solidFill>
            <a:schemeClr val="bg1">
              <a:lumMod val="1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576;p34">
            <a:extLst>
              <a:ext uri="{FF2B5EF4-FFF2-40B4-BE49-F238E27FC236}">
                <a16:creationId xmlns:a16="http://schemas.microsoft.com/office/drawing/2014/main" id="{FD6459B7-E2D8-16E6-6045-6A34AE082C8D}"/>
              </a:ext>
            </a:extLst>
          </p:cNvPr>
          <p:cNvSpPr txBox="1">
            <a:spLocks/>
          </p:cNvSpPr>
          <p:nvPr/>
        </p:nvSpPr>
        <p:spPr>
          <a:xfrm>
            <a:off x="2884990" y="260607"/>
            <a:ext cx="3374021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3. POWER BI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996CB-0CA1-D213-7C2F-50FE51B8E812}"/>
              </a:ext>
            </a:extLst>
          </p:cNvPr>
          <p:cNvSpPr txBox="1"/>
          <p:nvPr/>
        </p:nvSpPr>
        <p:spPr>
          <a:xfrm>
            <a:off x="2174405" y="4802367"/>
            <a:ext cx="4795190" cy="27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 algn="ctr">
              <a:buNone/>
            </a:pPr>
            <a:r>
              <a:rPr lang="en-US" dirty="0"/>
              <a:t>3.2 RFM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9E96909E-A6A8-C3A6-7CE6-3A8541698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44" y="728307"/>
            <a:ext cx="7211513" cy="39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07;p36">
            <a:extLst>
              <a:ext uri="{FF2B5EF4-FFF2-40B4-BE49-F238E27FC236}">
                <a16:creationId xmlns:a16="http://schemas.microsoft.com/office/drawing/2014/main" id="{7CC1F880-84E2-149C-C01B-C77C1771CE17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469154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585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VI. DATA ANALYTICS </a:t>
            </a:r>
            <a:br>
              <a:rPr lang="en-US" sz="3200" dirty="0"/>
            </a:br>
            <a:r>
              <a:rPr lang="en-US" sz="3200" dirty="0"/>
              <a:t>AND VISUALIZATION</a:t>
            </a:r>
          </a:p>
        </p:txBody>
      </p:sp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0E779D-C254-F9A7-52C7-0D9FB0D9A971}"/>
              </a:ext>
            </a:extLst>
          </p:cNvPr>
          <p:cNvSpPr/>
          <p:nvPr/>
        </p:nvSpPr>
        <p:spPr>
          <a:xfrm>
            <a:off x="-723900" y="-247650"/>
            <a:ext cx="10077450" cy="5638800"/>
          </a:xfrm>
          <a:prstGeom prst="rect">
            <a:avLst/>
          </a:prstGeom>
          <a:solidFill>
            <a:schemeClr val="bg1">
              <a:lumMod val="1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576;p34">
            <a:extLst>
              <a:ext uri="{FF2B5EF4-FFF2-40B4-BE49-F238E27FC236}">
                <a16:creationId xmlns:a16="http://schemas.microsoft.com/office/drawing/2014/main" id="{FD6459B7-E2D8-16E6-6045-6A34AE082C8D}"/>
              </a:ext>
            </a:extLst>
          </p:cNvPr>
          <p:cNvSpPr txBox="1">
            <a:spLocks/>
          </p:cNvSpPr>
          <p:nvPr/>
        </p:nvSpPr>
        <p:spPr>
          <a:xfrm>
            <a:off x="2884990" y="260607"/>
            <a:ext cx="3374021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3. POWER BI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996CB-0CA1-D213-7C2F-50FE51B8E812}"/>
              </a:ext>
            </a:extLst>
          </p:cNvPr>
          <p:cNvSpPr txBox="1"/>
          <p:nvPr/>
        </p:nvSpPr>
        <p:spPr>
          <a:xfrm>
            <a:off x="2174405" y="4763193"/>
            <a:ext cx="4795190" cy="27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 algn="ctr">
              <a:buNone/>
            </a:pPr>
            <a:r>
              <a:rPr lang="en-US" dirty="0"/>
              <a:t>3.3 Sales Performance</a:t>
            </a:r>
          </a:p>
        </p:txBody>
      </p:sp>
      <p:sp>
        <p:nvSpPr>
          <p:cNvPr id="5" name="Google Shape;507;p36">
            <a:extLst>
              <a:ext uri="{FF2B5EF4-FFF2-40B4-BE49-F238E27FC236}">
                <a16:creationId xmlns:a16="http://schemas.microsoft.com/office/drawing/2014/main" id="{440284C6-AE87-3492-B3AA-EF43D49CD753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35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0D1EC3-982E-6933-05FF-0EF0D7C1E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820" y="753707"/>
            <a:ext cx="6950360" cy="391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49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585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VI. DATA ANALYTICS </a:t>
            </a:r>
            <a:br>
              <a:rPr lang="en-US" sz="3200" dirty="0"/>
            </a:br>
            <a:r>
              <a:rPr lang="en-US" sz="3200" dirty="0"/>
              <a:t>AND VISUALIZATION</a:t>
            </a:r>
          </a:p>
        </p:txBody>
      </p:sp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0E779D-C254-F9A7-52C7-0D9FB0D9A971}"/>
              </a:ext>
            </a:extLst>
          </p:cNvPr>
          <p:cNvSpPr/>
          <p:nvPr/>
        </p:nvSpPr>
        <p:spPr>
          <a:xfrm>
            <a:off x="-508000" y="-457199"/>
            <a:ext cx="10058400" cy="5987142"/>
          </a:xfrm>
          <a:prstGeom prst="rect">
            <a:avLst/>
          </a:prstGeom>
          <a:solidFill>
            <a:schemeClr val="bg1">
              <a:lumMod val="1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576;p34">
            <a:extLst>
              <a:ext uri="{FF2B5EF4-FFF2-40B4-BE49-F238E27FC236}">
                <a16:creationId xmlns:a16="http://schemas.microsoft.com/office/drawing/2014/main" id="{FD6459B7-E2D8-16E6-6045-6A34AE082C8D}"/>
              </a:ext>
            </a:extLst>
          </p:cNvPr>
          <p:cNvSpPr txBox="1">
            <a:spLocks/>
          </p:cNvSpPr>
          <p:nvPr/>
        </p:nvSpPr>
        <p:spPr>
          <a:xfrm>
            <a:off x="2884990" y="260607"/>
            <a:ext cx="3374021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3. POWER BI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996CB-0CA1-D213-7C2F-50FE51B8E812}"/>
              </a:ext>
            </a:extLst>
          </p:cNvPr>
          <p:cNvSpPr txBox="1"/>
          <p:nvPr/>
        </p:nvSpPr>
        <p:spPr>
          <a:xfrm>
            <a:off x="2174405" y="4763193"/>
            <a:ext cx="4795190" cy="27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 algn="ctr">
              <a:buNone/>
            </a:pPr>
            <a:r>
              <a:rPr lang="en-US" dirty="0"/>
              <a:t>3.4 Product Sales Analysis</a:t>
            </a:r>
          </a:p>
        </p:txBody>
      </p:sp>
      <p:sp>
        <p:nvSpPr>
          <p:cNvPr id="5" name="Google Shape;507;p36">
            <a:extLst>
              <a:ext uri="{FF2B5EF4-FFF2-40B4-BE49-F238E27FC236}">
                <a16:creationId xmlns:a16="http://schemas.microsoft.com/office/drawing/2014/main" id="{055F9AF2-01B8-DFD9-4DD7-083A39C83BCF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36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7478D8-735F-EF7D-BC6F-68B640B04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709615"/>
            <a:ext cx="7035800" cy="393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36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585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VI. DATA ANALYTICS </a:t>
            </a:r>
            <a:br>
              <a:rPr lang="en-US" sz="3200" dirty="0"/>
            </a:br>
            <a:r>
              <a:rPr lang="en-US" sz="3200" dirty="0"/>
              <a:t>AND VISUALIZATION</a:t>
            </a:r>
          </a:p>
        </p:txBody>
      </p:sp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3" name="Google Shape;2576;p34">
            <a:extLst>
              <a:ext uri="{FF2B5EF4-FFF2-40B4-BE49-F238E27FC236}">
                <a16:creationId xmlns:a16="http://schemas.microsoft.com/office/drawing/2014/main" id="{FD6459B7-E2D8-16E6-6045-6A34AE082C8D}"/>
              </a:ext>
            </a:extLst>
          </p:cNvPr>
          <p:cNvSpPr txBox="1">
            <a:spLocks/>
          </p:cNvSpPr>
          <p:nvPr/>
        </p:nvSpPr>
        <p:spPr>
          <a:xfrm>
            <a:off x="2505361" y="2045353"/>
            <a:ext cx="4133278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What can we solve requirements with dashboards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996CB-0CA1-D213-7C2F-50FE51B8E812}"/>
              </a:ext>
            </a:extLst>
          </p:cNvPr>
          <p:cNvSpPr txBox="1"/>
          <p:nvPr/>
        </p:nvSpPr>
        <p:spPr>
          <a:xfrm>
            <a:off x="348890" y="3269495"/>
            <a:ext cx="2293023" cy="119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r>
              <a:rPr lang="en-US" dirty="0"/>
              <a:t>Marketing strategies for 3 main segments.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40BE8-66BA-9F36-AD70-53F5F098447E}"/>
              </a:ext>
            </a:extLst>
          </p:cNvPr>
          <p:cNvSpPr txBox="1"/>
          <p:nvPr/>
        </p:nvSpPr>
        <p:spPr>
          <a:xfrm>
            <a:off x="2854637" y="3269495"/>
            <a:ext cx="1740430" cy="119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r>
              <a:rPr lang="en-US" dirty="0"/>
              <a:t>Optimize delivery performance.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BF15D3-ECD3-DF1B-B73D-C1DD4FCEEE68}"/>
              </a:ext>
            </a:extLst>
          </p:cNvPr>
          <p:cNvSpPr txBox="1"/>
          <p:nvPr/>
        </p:nvSpPr>
        <p:spPr>
          <a:xfrm>
            <a:off x="4807791" y="3269495"/>
            <a:ext cx="1481574" cy="119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r>
              <a:rPr lang="en-US" dirty="0"/>
              <a:t>Enhance sales performance.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08FA1-9259-9A6E-A6A9-AE96BE318D3D}"/>
              </a:ext>
            </a:extLst>
          </p:cNvPr>
          <p:cNvSpPr txBox="1"/>
          <p:nvPr/>
        </p:nvSpPr>
        <p:spPr>
          <a:xfrm>
            <a:off x="6502089" y="3196782"/>
            <a:ext cx="2115214" cy="119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r>
              <a:rPr lang="en-US" dirty="0"/>
              <a:t>Product-based strategy.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DBE02B7-20D1-FB92-1716-AE8FE0DE0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81" y="2918453"/>
            <a:ext cx="586639" cy="5866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80B1AC-7D6A-7172-5204-FFDD71116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722" y="2836662"/>
            <a:ext cx="668430" cy="6684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0A19ABA-F059-3190-7AA5-B239F7821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894" y="2888473"/>
            <a:ext cx="697970" cy="6979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EB59B3-18ED-96D1-F546-760730A12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3735" y="2918453"/>
            <a:ext cx="572701" cy="572701"/>
          </a:xfrm>
          <a:prstGeom prst="rect">
            <a:avLst/>
          </a:prstGeom>
        </p:spPr>
      </p:pic>
      <p:sp>
        <p:nvSpPr>
          <p:cNvPr id="31" name="Google Shape;507;p36">
            <a:extLst>
              <a:ext uri="{FF2B5EF4-FFF2-40B4-BE49-F238E27FC236}">
                <a16:creationId xmlns:a16="http://schemas.microsoft.com/office/drawing/2014/main" id="{CA38D76F-3E18-9BA9-8414-D0CE0299186E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1053815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49"/>
          <p:cNvSpPr txBox="1">
            <a:spLocks noGrp="1"/>
          </p:cNvSpPr>
          <p:nvPr>
            <p:ph type="subTitle" idx="3"/>
          </p:nvPr>
        </p:nvSpPr>
        <p:spPr>
          <a:xfrm>
            <a:off x="733651" y="2430964"/>
            <a:ext cx="4117748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Able to acknowledge the process of implementing a BI solution</a:t>
            </a:r>
          </a:p>
        </p:txBody>
      </p:sp>
      <p:sp>
        <p:nvSpPr>
          <p:cNvPr id="990" name="Google Shape;990;p49"/>
          <p:cNvSpPr txBox="1">
            <a:spLocks noGrp="1"/>
          </p:cNvSpPr>
          <p:nvPr>
            <p:ph type="title" idx="2"/>
          </p:nvPr>
        </p:nvSpPr>
        <p:spPr>
          <a:xfrm>
            <a:off x="733650" y="1841774"/>
            <a:ext cx="411774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oncert One" pitchFamily="2" charset="0"/>
              </a:rPr>
              <a:t>Results</a:t>
            </a:r>
            <a:endParaRPr lang="en-US" dirty="0">
              <a:latin typeface="Concert One" pitchFamily="2" charset="0"/>
            </a:endParaRPr>
          </a:p>
        </p:txBody>
      </p:sp>
      <p:sp>
        <p:nvSpPr>
          <p:cNvPr id="998" name="Google Shape;998;p49"/>
          <p:cNvSpPr txBox="1">
            <a:spLocks noGrp="1"/>
          </p:cNvSpPr>
          <p:nvPr>
            <p:ph type="title"/>
          </p:nvPr>
        </p:nvSpPr>
        <p:spPr>
          <a:xfrm>
            <a:off x="715075" y="69145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VII. CONCLUSION</a:t>
            </a:r>
            <a:endParaRPr dirty="0"/>
          </a:p>
        </p:txBody>
      </p:sp>
      <p:grpSp>
        <p:nvGrpSpPr>
          <p:cNvPr id="999" name="Google Shape;999;p49"/>
          <p:cNvGrpSpPr/>
          <p:nvPr/>
        </p:nvGrpSpPr>
        <p:grpSpPr>
          <a:xfrm flipH="1">
            <a:off x="5138283" y="1760121"/>
            <a:ext cx="2586040" cy="3383524"/>
            <a:chOff x="3259462" y="1639078"/>
            <a:chExt cx="2678446" cy="3504427"/>
          </a:xfrm>
        </p:grpSpPr>
        <p:grpSp>
          <p:nvGrpSpPr>
            <p:cNvPr id="1000" name="Google Shape;1000;p49"/>
            <p:cNvGrpSpPr/>
            <p:nvPr/>
          </p:nvGrpSpPr>
          <p:grpSpPr>
            <a:xfrm flipH="1">
              <a:off x="4485259" y="1639078"/>
              <a:ext cx="226824" cy="635820"/>
              <a:chOff x="6948332" y="1457146"/>
              <a:chExt cx="93171" cy="261171"/>
            </a:xfrm>
          </p:grpSpPr>
          <p:sp>
            <p:nvSpPr>
              <p:cNvPr id="1001" name="Google Shape;1001;p49"/>
              <p:cNvSpPr/>
              <p:nvPr/>
            </p:nvSpPr>
            <p:spPr>
              <a:xfrm>
                <a:off x="6992594" y="1509332"/>
                <a:ext cx="4631" cy="208984"/>
              </a:xfrm>
              <a:custGeom>
                <a:avLst/>
                <a:gdLst/>
                <a:ahLst/>
                <a:cxnLst/>
                <a:rect l="l" t="t" r="r" b="b"/>
                <a:pathLst>
                  <a:path w="88" h="2436" extrusionOk="0">
                    <a:moveTo>
                      <a:pt x="27" y="0"/>
                    </a:moveTo>
                    <a:cubicBezTo>
                      <a:pt x="1" y="0"/>
                      <a:pt x="1" y="27"/>
                      <a:pt x="1" y="53"/>
                    </a:cubicBezTo>
                    <a:lnTo>
                      <a:pt x="1" y="2382"/>
                    </a:lnTo>
                    <a:cubicBezTo>
                      <a:pt x="1" y="2409"/>
                      <a:pt x="1" y="2435"/>
                      <a:pt x="27" y="2435"/>
                    </a:cubicBezTo>
                    <a:cubicBezTo>
                      <a:pt x="61" y="2435"/>
                      <a:pt x="87" y="2409"/>
                      <a:pt x="87" y="2382"/>
                    </a:cubicBezTo>
                    <a:lnTo>
                      <a:pt x="87" y="53"/>
                    </a:lnTo>
                    <a:cubicBezTo>
                      <a:pt x="87" y="27"/>
                      <a:pt x="61" y="0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9"/>
              <p:cNvSpPr/>
              <p:nvPr/>
            </p:nvSpPr>
            <p:spPr>
              <a:xfrm>
                <a:off x="6953174" y="1457146"/>
                <a:ext cx="83476" cy="8339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972" extrusionOk="0">
                    <a:moveTo>
                      <a:pt x="500" y="0"/>
                    </a:moveTo>
                    <a:cubicBezTo>
                      <a:pt x="227" y="0"/>
                      <a:pt x="1" y="220"/>
                      <a:pt x="1" y="499"/>
                    </a:cubicBezTo>
                    <a:cubicBezTo>
                      <a:pt x="1" y="745"/>
                      <a:pt x="227" y="971"/>
                      <a:pt x="500" y="971"/>
                    </a:cubicBezTo>
                    <a:cubicBezTo>
                      <a:pt x="753" y="971"/>
                      <a:pt x="972" y="745"/>
                      <a:pt x="972" y="499"/>
                    </a:cubicBezTo>
                    <a:cubicBezTo>
                      <a:pt x="972" y="220"/>
                      <a:pt x="753" y="0"/>
                      <a:pt x="5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9"/>
              <p:cNvSpPr/>
              <p:nvPr/>
            </p:nvSpPr>
            <p:spPr>
              <a:xfrm>
                <a:off x="6948332" y="1606358"/>
                <a:ext cx="93171" cy="33716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393" extrusionOk="0">
                    <a:moveTo>
                      <a:pt x="526" y="34"/>
                    </a:moveTo>
                    <a:cubicBezTo>
                      <a:pt x="832" y="34"/>
                      <a:pt x="1025" y="113"/>
                      <a:pt x="1025" y="200"/>
                    </a:cubicBezTo>
                    <a:cubicBezTo>
                      <a:pt x="1025" y="253"/>
                      <a:pt x="832" y="333"/>
                      <a:pt x="526" y="333"/>
                    </a:cubicBezTo>
                    <a:cubicBezTo>
                      <a:pt x="254" y="333"/>
                      <a:pt x="61" y="253"/>
                      <a:pt x="61" y="200"/>
                    </a:cubicBezTo>
                    <a:cubicBezTo>
                      <a:pt x="61" y="113"/>
                      <a:pt x="254" y="34"/>
                      <a:pt x="526" y="34"/>
                    </a:cubicBezTo>
                    <a:close/>
                    <a:moveTo>
                      <a:pt x="526" y="0"/>
                    </a:moveTo>
                    <a:cubicBezTo>
                      <a:pt x="280" y="0"/>
                      <a:pt x="1" y="60"/>
                      <a:pt x="1" y="200"/>
                    </a:cubicBezTo>
                    <a:cubicBezTo>
                      <a:pt x="1" y="333"/>
                      <a:pt x="280" y="393"/>
                      <a:pt x="526" y="393"/>
                    </a:cubicBezTo>
                    <a:cubicBezTo>
                      <a:pt x="806" y="393"/>
                      <a:pt x="1085" y="333"/>
                      <a:pt x="1085" y="200"/>
                    </a:cubicBezTo>
                    <a:cubicBezTo>
                      <a:pt x="1085" y="60"/>
                      <a:pt x="806" y="0"/>
                      <a:pt x="5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9"/>
              <p:cNvSpPr/>
              <p:nvPr/>
            </p:nvSpPr>
            <p:spPr>
              <a:xfrm>
                <a:off x="6948332" y="1654316"/>
                <a:ext cx="93171" cy="35432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13" extrusionOk="0">
                    <a:moveTo>
                      <a:pt x="526" y="53"/>
                    </a:moveTo>
                    <a:cubicBezTo>
                      <a:pt x="832" y="53"/>
                      <a:pt x="1025" y="140"/>
                      <a:pt x="1025" y="193"/>
                    </a:cubicBezTo>
                    <a:cubicBezTo>
                      <a:pt x="1025" y="273"/>
                      <a:pt x="832" y="359"/>
                      <a:pt x="526" y="359"/>
                    </a:cubicBezTo>
                    <a:cubicBezTo>
                      <a:pt x="254" y="359"/>
                      <a:pt x="61" y="273"/>
                      <a:pt x="61" y="193"/>
                    </a:cubicBezTo>
                    <a:cubicBezTo>
                      <a:pt x="61" y="140"/>
                      <a:pt x="254" y="53"/>
                      <a:pt x="526" y="53"/>
                    </a:cubicBezTo>
                    <a:close/>
                    <a:moveTo>
                      <a:pt x="526" y="0"/>
                    </a:moveTo>
                    <a:cubicBezTo>
                      <a:pt x="280" y="0"/>
                      <a:pt x="1" y="80"/>
                      <a:pt x="1" y="193"/>
                    </a:cubicBezTo>
                    <a:cubicBezTo>
                      <a:pt x="1" y="333"/>
                      <a:pt x="280" y="413"/>
                      <a:pt x="526" y="413"/>
                    </a:cubicBezTo>
                    <a:cubicBezTo>
                      <a:pt x="806" y="413"/>
                      <a:pt x="1085" y="333"/>
                      <a:pt x="1085" y="193"/>
                    </a:cubicBezTo>
                    <a:cubicBezTo>
                      <a:pt x="1085" y="80"/>
                      <a:pt x="806" y="0"/>
                      <a:pt x="5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5" name="Google Shape;1005;p49"/>
            <p:cNvGrpSpPr/>
            <p:nvPr/>
          </p:nvGrpSpPr>
          <p:grpSpPr>
            <a:xfrm>
              <a:off x="3259462" y="2108000"/>
              <a:ext cx="2678446" cy="3035505"/>
              <a:chOff x="3259462" y="1802125"/>
              <a:chExt cx="2678446" cy="3035505"/>
            </a:xfrm>
          </p:grpSpPr>
          <p:sp>
            <p:nvSpPr>
              <p:cNvPr id="1006" name="Google Shape;1006;p49"/>
              <p:cNvSpPr/>
              <p:nvPr/>
            </p:nvSpPr>
            <p:spPr>
              <a:xfrm>
                <a:off x="5413847" y="2768341"/>
                <a:ext cx="258630" cy="690347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7925" extrusionOk="0">
                    <a:moveTo>
                      <a:pt x="1" y="0"/>
                    </a:moveTo>
                    <a:lnTo>
                      <a:pt x="1" y="7925"/>
                    </a:lnTo>
                    <a:lnTo>
                      <a:pt x="2050" y="7925"/>
                    </a:lnTo>
                    <a:cubicBezTo>
                      <a:pt x="2549" y="7925"/>
                      <a:pt x="2968" y="7512"/>
                      <a:pt x="2968" y="7013"/>
                    </a:cubicBezTo>
                    <a:lnTo>
                      <a:pt x="2968" y="912"/>
                    </a:lnTo>
                    <a:cubicBezTo>
                      <a:pt x="2968" y="413"/>
                      <a:pt x="2549" y="0"/>
                      <a:pt x="20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9"/>
              <p:cNvSpPr/>
              <p:nvPr/>
            </p:nvSpPr>
            <p:spPr>
              <a:xfrm>
                <a:off x="5437628" y="2768341"/>
                <a:ext cx="99218" cy="690347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7925" extrusionOk="0">
                    <a:moveTo>
                      <a:pt x="0" y="0"/>
                    </a:moveTo>
                    <a:lnTo>
                      <a:pt x="559" y="7925"/>
                    </a:lnTo>
                    <a:lnTo>
                      <a:pt x="639" y="7925"/>
                    </a:lnTo>
                    <a:lnTo>
                      <a:pt x="11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9"/>
              <p:cNvSpPr/>
              <p:nvPr/>
            </p:nvSpPr>
            <p:spPr>
              <a:xfrm>
                <a:off x="3273922" y="2906148"/>
                <a:ext cx="555326" cy="606721"/>
              </a:xfrm>
              <a:custGeom>
                <a:avLst/>
                <a:gdLst/>
                <a:ahLst/>
                <a:cxnLst/>
                <a:rect l="l" t="t" r="r" b="b"/>
                <a:pathLst>
                  <a:path w="6375" h="6965" extrusionOk="0">
                    <a:moveTo>
                      <a:pt x="2643" y="1"/>
                    </a:moveTo>
                    <a:cubicBezTo>
                      <a:pt x="2482" y="1"/>
                      <a:pt x="2322" y="16"/>
                      <a:pt x="2163" y="48"/>
                    </a:cubicBezTo>
                    <a:cubicBezTo>
                      <a:pt x="886" y="328"/>
                      <a:pt x="1" y="1938"/>
                      <a:pt x="140" y="3435"/>
                    </a:cubicBezTo>
                    <a:cubicBezTo>
                      <a:pt x="253" y="4932"/>
                      <a:pt x="1251" y="6237"/>
                      <a:pt x="2469" y="6736"/>
                    </a:cubicBezTo>
                    <a:cubicBezTo>
                      <a:pt x="2877" y="6892"/>
                      <a:pt x="3304" y="6965"/>
                      <a:pt x="3734" y="6965"/>
                    </a:cubicBezTo>
                    <a:cubicBezTo>
                      <a:pt x="4586" y="6965"/>
                      <a:pt x="5447" y="6677"/>
                      <a:pt x="6182" y="6177"/>
                    </a:cubicBezTo>
                    <a:cubicBezTo>
                      <a:pt x="6155" y="4846"/>
                      <a:pt x="6375" y="3741"/>
                      <a:pt x="5849" y="2577"/>
                    </a:cubicBezTo>
                    <a:cubicBezTo>
                      <a:pt x="5350" y="1379"/>
                      <a:pt x="4439" y="414"/>
                      <a:pt x="3327" y="82"/>
                    </a:cubicBezTo>
                    <a:cubicBezTo>
                      <a:pt x="3101" y="31"/>
                      <a:pt x="2871" y="1"/>
                      <a:pt x="2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9"/>
              <p:cNvSpPr/>
              <p:nvPr/>
            </p:nvSpPr>
            <p:spPr>
              <a:xfrm>
                <a:off x="3331850" y="3034547"/>
                <a:ext cx="420306" cy="395218"/>
              </a:xfrm>
              <a:custGeom>
                <a:avLst/>
                <a:gdLst/>
                <a:ahLst/>
                <a:cxnLst/>
                <a:rect l="l" t="t" r="r" b="b"/>
                <a:pathLst>
                  <a:path w="4825" h="4537" extrusionOk="0">
                    <a:moveTo>
                      <a:pt x="349" y="0"/>
                    </a:moveTo>
                    <a:cubicBezTo>
                      <a:pt x="262" y="0"/>
                      <a:pt x="175" y="6"/>
                      <a:pt x="87" y="18"/>
                    </a:cubicBezTo>
                    <a:cubicBezTo>
                      <a:pt x="28" y="45"/>
                      <a:pt x="1" y="72"/>
                      <a:pt x="1" y="131"/>
                    </a:cubicBezTo>
                    <a:cubicBezTo>
                      <a:pt x="1" y="185"/>
                      <a:pt x="54" y="211"/>
                      <a:pt x="114" y="211"/>
                    </a:cubicBezTo>
                    <a:cubicBezTo>
                      <a:pt x="199" y="198"/>
                      <a:pt x="284" y="192"/>
                      <a:pt x="369" y="192"/>
                    </a:cubicBezTo>
                    <a:cubicBezTo>
                      <a:pt x="1387" y="192"/>
                      <a:pt x="2372" y="1062"/>
                      <a:pt x="2882" y="1602"/>
                    </a:cubicBezTo>
                    <a:cubicBezTo>
                      <a:pt x="3687" y="2434"/>
                      <a:pt x="4299" y="3458"/>
                      <a:pt x="4632" y="4483"/>
                    </a:cubicBezTo>
                    <a:cubicBezTo>
                      <a:pt x="4632" y="4510"/>
                      <a:pt x="4685" y="4536"/>
                      <a:pt x="4712" y="4536"/>
                    </a:cubicBezTo>
                    <a:lnTo>
                      <a:pt x="4745" y="4536"/>
                    </a:lnTo>
                    <a:cubicBezTo>
                      <a:pt x="4798" y="4510"/>
                      <a:pt x="4825" y="4456"/>
                      <a:pt x="4798" y="4430"/>
                    </a:cubicBezTo>
                    <a:cubicBezTo>
                      <a:pt x="4466" y="3372"/>
                      <a:pt x="3854" y="2347"/>
                      <a:pt x="3022" y="1489"/>
                    </a:cubicBezTo>
                    <a:cubicBezTo>
                      <a:pt x="2485" y="922"/>
                      <a:pt x="1446" y="0"/>
                      <a:pt x="3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9"/>
              <p:cNvSpPr/>
              <p:nvPr/>
            </p:nvSpPr>
            <p:spPr>
              <a:xfrm>
                <a:off x="3259462" y="3987000"/>
                <a:ext cx="1335483" cy="850629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9765" extrusionOk="0">
                    <a:moveTo>
                      <a:pt x="13402" y="1"/>
                    </a:moveTo>
                    <a:cubicBezTo>
                      <a:pt x="13368" y="1"/>
                      <a:pt x="13353" y="4"/>
                      <a:pt x="13361" y="10"/>
                    </a:cubicBezTo>
                    <a:cubicBezTo>
                      <a:pt x="13361" y="10"/>
                      <a:pt x="13394" y="176"/>
                      <a:pt x="13448" y="449"/>
                    </a:cubicBezTo>
                    <a:cubicBezTo>
                      <a:pt x="13448" y="536"/>
                      <a:pt x="13448" y="589"/>
                      <a:pt x="13474" y="675"/>
                    </a:cubicBezTo>
                    <a:cubicBezTo>
                      <a:pt x="13527" y="1061"/>
                      <a:pt x="13561" y="1534"/>
                      <a:pt x="13587" y="2059"/>
                    </a:cubicBezTo>
                    <a:cubicBezTo>
                      <a:pt x="13641" y="3390"/>
                      <a:pt x="13421" y="4974"/>
                      <a:pt x="12310" y="5306"/>
                    </a:cubicBezTo>
                    <a:cubicBezTo>
                      <a:pt x="10260" y="5938"/>
                      <a:pt x="2609" y="5859"/>
                      <a:pt x="1085" y="7549"/>
                    </a:cubicBezTo>
                    <a:cubicBezTo>
                      <a:pt x="499" y="8134"/>
                      <a:pt x="167" y="8966"/>
                      <a:pt x="0" y="9764"/>
                    </a:cubicBezTo>
                    <a:lnTo>
                      <a:pt x="15331" y="9764"/>
                    </a:lnTo>
                    <a:lnTo>
                      <a:pt x="15331" y="203"/>
                    </a:lnTo>
                    <a:cubicBezTo>
                      <a:pt x="15331" y="203"/>
                      <a:pt x="13692" y="1"/>
                      <a:pt x="134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9"/>
              <p:cNvSpPr/>
              <p:nvPr/>
            </p:nvSpPr>
            <p:spPr>
              <a:xfrm>
                <a:off x="4600073" y="3970101"/>
                <a:ext cx="1337835" cy="867528"/>
              </a:xfrm>
              <a:custGeom>
                <a:avLst/>
                <a:gdLst/>
                <a:ahLst/>
                <a:cxnLst/>
                <a:rect l="l" t="t" r="r" b="b"/>
                <a:pathLst>
                  <a:path w="15358" h="9959" extrusionOk="0">
                    <a:moveTo>
                      <a:pt x="1913" y="1"/>
                    </a:moveTo>
                    <a:cubicBezTo>
                      <a:pt x="1621" y="1"/>
                      <a:pt x="171" y="180"/>
                      <a:pt x="1" y="204"/>
                    </a:cubicBezTo>
                    <a:lnTo>
                      <a:pt x="1" y="9958"/>
                    </a:lnTo>
                    <a:lnTo>
                      <a:pt x="15358" y="9958"/>
                    </a:lnTo>
                    <a:cubicBezTo>
                      <a:pt x="15191" y="9100"/>
                      <a:pt x="14859" y="8188"/>
                      <a:pt x="14246" y="7550"/>
                    </a:cubicBezTo>
                    <a:cubicBezTo>
                      <a:pt x="13641" y="6884"/>
                      <a:pt x="12084" y="6498"/>
                      <a:pt x="10314" y="6246"/>
                    </a:cubicBezTo>
                    <a:cubicBezTo>
                      <a:pt x="10281" y="6219"/>
                      <a:pt x="10254" y="6219"/>
                      <a:pt x="10201" y="6219"/>
                    </a:cubicBezTo>
                    <a:cubicBezTo>
                      <a:pt x="8564" y="5966"/>
                      <a:pt x="6734" y="5833"/>
                      <a:pt x="5264" y="5693"/>
                    </a:cubicBezTo>
                    <a:cubicBezTo>
                      <a:pt x="5237" y="5693"/>
                      <a:pt x="5211" y="5667"/>
                      <a:pt x="5184" y="5667"/>
                    </a:cubicBezTo>
                    <a:cubicBezTo>
                      <a:pt x="4266" y="5580"/>
                      <a:pt x="3494" y="5467"/>
                      <a:pt x="3021" y="5334"/>
                    </a:cubicBezTo>
                    <a:cubicBezTo>
                      <a:pt x="1910" y="5001"/>
                      <a:pt x="1691" y="3471"/>
                      <a:pt x="1717" y="2140"/>
                    </a:cubicBezTo>
                    <a:cubicBezTo>
                      <a:pt x="1744" y="1674"/>
                      <a:pt x="1770" y="1229"/>
                      <a:pt x="1830" y="869"/>
                    </a:cubicBezTo>
                    <a:cubicBezTo>
                      <a:pt x="1830" y="809"/>
                      <a:pt x="1830" y="730"/>
                      <a:pt x="1857" y="676"/>
                    </a:cubicBezTo>
                    <a:cubicBezTo>
                      <a:pt x="1910" y="284"/>
                      <a:pt x="1963" y="11"/>
                      <a:pt x="1963" y="11"/>
                    </a:cubicBezTo>
                    <a:cubicBezTo>
                      <a:pt x="1970" y="4"/>
                      <a:pt x="1952" y="1"/>
                      <a:pt x="19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9"/>
              <p:cNvSpPr/>
              <p:nvPr/>
            </p:nvSpPr>
            <p:spPr>
              <a:xfrm>
                <a:off x="4428555" y="4026112"/>
                <a:ext cx="333283" cy="1814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208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0" y="393"/>
                      <a:pt x="140" y="972"/>
                      <a:pt x="166" y="1610"/>
                    </a:cubicBezTo>
                    <a:cubicBezTo>
                      <a:pt x="665" y="1890"/>
                      <a:pt x="1218" y="2056"/>
                      <a:pt x="1803" y="2083"/>
                    </a:cubicBezTo>
                    <a:lnTo>
                      <a:pt x="1970" y="2083"/>
                    </a:lnTo>
                    <a:cubicBezTo>
                      <a:pt x="2575" y="2056"/>
                      <a:pt x="3187" y="1863"/>
                      <a:pt x="3686" y="1497"/>
                    </a:cubicBezTo>
                    <a:cubicBezTo>
                      <a:pt x="3713" y="945"/>
                      <a:pt x="3766" y="419"/>
                      <a:pt x="3826" y="33"/>
                    </a:cubicBezTo>
                    <a:lnTo>
                      <a:pt x="3826" y="33"/>
                    </a:lnTo>
                    <a:cubicBezTo>
                      <a:pt x="3573" y="60"/>
                      <a:pt x="3327" y="60"/>
                      <a:pt x="3101" y="60"/>
                    </a:cubicBezTo>
                    <a:lnTo>
                      <a:pt x="1970" y="33"/>
                    </a:lnTo>
                    <a:lnTo>
                      <a:pt x="1910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9"/>
              <p:cNvSpPr/>
              <p:nvPr/>
            </p:nvSpPr>
            <p:spPr>
              <a:xfrm>
                <a:off x="3691785" y="1949339"/>
                <a:ext cx="1789414" cy="2096563"/>
              </a:xfrm>
              <a:custGeom>
                <a:avLst/>
                <a:gdLst/>
                <a:ahLst/>
                <a:cxnLst/>
                <a:rect l="l" t="t" r="r" b="b"/>
                <a:pathLst>
                  <a:path w="20542" h="24068" extrusionOk="0">
                    <a:moveTo>
                      <a:pt x="5404" y="0"/>
                    </a:moveTo>
                    <a:cubicBezTo>
                      <a:pt x="2410" y="0"/>
                      <a:pt x="1" y="2442"/>
                      <a:pt x="1" y="5437"/>
                    </a:cubicBezTo>
                    <a:lnTo>
                      <a:pt x="1" y="18658"/>
                    </a:lnTo>
                    <a:cubicBezTo>
                      <a:pt x="1" y="21652"/>
                      <a:pt x="2410" y="24067"/>
                      <a:pt x="5404" y="24067"/>
                    </a:cubicBezTo>
                    <a:lnTo>
                      <a:pt x="15139" y="24067"/>
                    </a:lnTo>
                    <a:cubicBezTo>
                      <a:pt x="18133" y="24067"/>
                      <a:pt x="20541" y="21652"/>
                      <a:pt x="20541" y="18658"/>
                    </a:cubicBezTo>
                    <a:lnTo>
                      <a:pt x="20541" y="5437"/>
                    </a:lnTo>
                    <a:cubicBezTo>
                      <a:pt x="20541" y="2442"/>
                      <a:pt x="18133" y="0"/>
                      <a:pt x="15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9"/>
              <p:cNvSpPr/>
              <p:nvPr/>
            </p:nvSpPr>
            <p:spPr>
              <a:xfrm>
                <a:off x="4600073" y="1949339"/>
                <a:ext cx="881118" cy="2096563"/>
              </a:xfrm>
              <a:custGeom>
                <a:avLst/>
                <a:gdLst/>
                <a:ahLst/>
                <a:cxnLst/>
                <a:rect l="l" t="t" r="r" b="b"/>
                <a:pathLst>
                  <a:path w="10115" h="24068" extrusionOk="0">
                    <a:moveTo>
                      <a:pt x="1" y="0"/>
                    </a:moveTo>
                    <a:lnTo>
                      <a:pt x="1" y="24067"/>
                    </a:lnTo>
                    <a:lnTo>
                      <a:pt x="4712" y="24067"/>
                    </a:lnTo>
                    <a:cubicBezTo>
                      <a:pt x="7706" y="24067"/>
                      <a:pt x="10114" y="21652"/>
                      <a:pt x="10114" y="18658"/>
                    </a:cubicBezTo>
                    <a:lnTo>
                      <a:pt x="10114" y="5437"/>
                    </a:lnTo>
                    <a:cubicBezTo>
                      <a:pt x="10114" y="3440"/>
                      <a:pt x="9063" y="1691"/>
                      <a:pt x="7453" y="752"/>
                    </a:cubicBezTo>
                    <a:cubicBezTo>
                      <a:pt x="7426" y="719"/>
                      <a:pt x="7373" y="719"/>
                      <a:pt x="7320" y="692"/>
                    </a:cubicBezTo>
                    <a:cubicBezTo>
                      <a:pt x="6541" y="253"/>
                      <a:pt x="5656" y="0"/>
                      <a:pt x="4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5" name="Google Shape;1015;p49"/>
              <p:cNvSpPr/>
              <p:nvPr/>
            </p:nvSpPr>
            <p:spPr>
              <a:xfrm>
                <a:off x="4012957" y="2901096"/>
                <a:ext cx="219779" cy="217427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2496" extrusionOk="0">
                    <a:moveTo>
                      <a:pt x="1251" y="0"/>
                    </a:moveTo>
                    <a:cubicBezTo>
                      <a:pt x="586" y="0"/>
                      <a:pt x="0" y="552"/>
                      <a:pt x="0" y="1244"/>
                    </a:cubicBezTo>
                    <a:cubicBezTo>
                      <a:pt x="0" y="1936"/>
                      <a:pt x="586" y="2495"/>
                      <a:pt x="1251" y="2495"/>
                    </a:cubicBezTo>
                    <a:cubicBezTo>
                      <a:pt x="1943" y="2495"/>
                      <a:pt x="2522" y="1936"/>
                      <a:pt x="2522" y="1244"/>
                    </a:cubicBezTo>
                    <a:cubicBezTo>
                      <a:pt x="2522" y="552"/>
                      <a:pt x="1943" y="0"/>
                      <a:pt x="12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9"/>
              <p:cNvSpPr/>
              <p:nvPr/>
            </p:nvSpPr>
            <p:spPr>
              <a:xfrm>
                <a:off x="4391969" y="2992647"/>
                <a:ext cx="219779" cy="275355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3161" extrusionOk="0">
                    <a:moveTo>
                      <a:pt x="806" y="0"/>
                    </a:moveTo>
                    <a:cubicBezTo>
                      <a:pt x="779" y="0"/>
                      <a:pt x="753" y="0"/>
                      <a:pt x="726" y="27"/>
                    </a:cubicBezTo>
                    <a:cubicBezTo>
                      <a:pt x="473" y="612"/>
                      <a:pt x="280" y="1191"/>
                      <a:pt x="114" y="1777"/>
                    </a:cubicBezTo>
                    <a:cubicBezTo>
                      <a:pt x="61" y="1996"/>
                      <a:pt x="1" y="2249"/>
                      <a:pt x="61" y="2469"/>
                    </a:cubicBezTo>
                    <a:cubicBezTo>
                      <a:pt x="87" y="2748"/>
                      <a:pt x="307" y="2968"/>
                      <a:pt x="526" y="2995"/>
                    </a:cubicBezTo>
                    <a:cubicBezTo>
                      <a:pt x="564" y="3002"/>
                      <a:pt x="601" y="3005"/>
                      <a:pt x="639" y="3005"/>
                    </a:cubicBezTo>
                    <a:cubicBezTo>
                      <a:pt x="741" y="3005"/>
                      <a:pt x="843" y="2980"/>
                      <a:pt x="946" y="2941"/>
                    </a:cubicBezTo>
                    <a:cubicBezTo>
                      <a:pt x="972" y="2941"/>
                      <a:pt x="999" y="2915"/>
                      <a:pt x="1026" y="2915"/>
                    </a:cubicBezTo>
                    <a:cubicBezTo>
                      <a:pt x="1163" y="2882"/>
                      <a:pt x="1303" y="2865"/>
                      <a:pt x="1442" y="2865"/>
                    </a:cubicBezTo>
                    <a:cubicBezTo>
                      <a:pt x="1780" y="2865"/>
                      <a:pt x="2111" y="2963"/>
                      <a:pt x="2390" y="3161"/>
                    </a:cubicBezTo>
                    <a:lnTo>
                      <a:pt x="2443" y="3161"/>
                    </a:lnTo>
                    <a:cubicBezTo>
                      <a:pt x="2469" y="3161"/>
                      <a:pt x="2469" y="3161"/>
                      <a:pt x="2496" y="3134"/>
                    </a:cubicBezTo>
                    <a:cubicBezTo>
                      <a:pt x="2523" y="3108"/>
                      <a:pt x="2496" y="3048"/>
                      <a:pt x="2469" y="3048"/>
                    </a:cubicBezTo>
                    <a:cubicBezTo>
                      <a:pt x="2173" y="2832"/>
                      <a:pt x="1800" y="2727"/>
                      <a:pt x="1429" y="2727"/>
                    </a:cubicBezTo>
                    <a:cubicBezTo>
                      <a:pt x="1284" y="2727"/>
                      <a:pt x="1139" y="2743"/>
                      <a:pt x="999" y="2775"/>
                    </a:cubicBezTo>
                    <a:cubicBezTo>
                      <a:pt x="972" y="2802"/>
                      <a:pt x="946" y="2802"/>
                      <a:pt x="892" y="2802"/>
                    </a:cubicBezTo>
                    <a:cubicBezTo>
                      <a:pt x="810" y="2841"/>
                      <a:pt x="727" y="2865"/>
                      <a:pt x="647" y="2865"/>
                    </a:cubicBezTo>
                    <a:cubicBezTo>
                      <a:pt x="617" y="2865"/>
                      <a:pt x="588" y="2862"/>
                      <a:pt x="560" y="2855"/>
                    </a:cubicBezTo>
                    <a:cubicBezTo>
                      <a:pt x="334" y="2828"/>
                      <a:pt x="227" y="2635"/>
                      <a:pt x="167" y="2442"/>
                    </a:cubicBezTo>
                    <a:cubicBezTo>
                      <a:pt x="141" y="2249"/>
                      <a:pt x="194" y="2023"/>
                      <a:pt x="254" y="1804"/>
                    </a:cubicBezTo>
                    <a:cubicBezTo>
                      <a:pt x="393" y="1218"/>
                      <a:pt x="613" y="639"/>
                      <a:pt x="859" y="87"/>
                    </a:cubicBezTo>
                    <a:cubicBezTo>
                      <a:pt x="859" y="54"/>
                      <a:pt x="859" y="27"/>
                      <a:pt x="8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9"/>
              <p:cNvSpPr/>
              <p:nvPr/>
            </p:nvSpPr>
            <p:spPr>
              <a:xfrm>
                <a:off x="3916179" y="2614593"/>
                <a:ext cx="220301" cy="78486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901" extrusionOk="0">
                    <a:moveTo>
                      <a:pt x="1523" y="0"/>
                    </a:moveTo>
                    <a:cubicBezTo>
                      <a:pt x="1403" y="0"/>
                      <a:pt x="1283" y="14"/>
                      <a:pt x="1164" y="42"/>
                    </a:cubicBezTo>
                    <a:cubicBezTo>
                      <a:pt x="725" y="128"/>
                      <a:pt x="306" y="375"/>
                      <a:pt x="33" y="734"/>
                    </a:cubicBezTo>
                    <a:cubicBezTo>
                      <a:pt x="0" y="794"/>
                      <a:pt x="33" y="847"/>
                      <a:pt x="60" y="874"/>
                    </a:cubicBezTo>
                    <a:cubicBezTo>
                      <a:pt x="87" y="874"/>
                      <a:pt x="87" y="900"/>
                      <a:pt x="113" y="900"/>
                    </a:cubicBezTo>
                    <a:cubicBezTo>
                      <a:pt x="140" y="900"/>
                      <a:pt x="166" y="874"/>
                      <a:pt x="200" y="847"/>
                    </a:cubicBezTo>
                    <a:cubicBezTo>
                      <a:pt x="419" y="514"/>
                      <a:pt x="805" y="295"/>
                      <a:pt x="1198" y="208"/>
                    </a:cubicBezTo>
                    <a:cubicBezTo>
                      <a:pt x="1302" y="188"/>
                      <a:pt x="1407" y="178"/>
                      <a:pt x="1511" y="178"/>
                    </a:cubicBezTo>
                    <a:cubicBezTo>
                      <a:pt x="1818" y="178"/>
                      <a:pt x="2120" y="265"/>
                      <a:pt x="2389" y="435"/>
                    </a:cubicBezTo>
                    <a:cubicBezTo>
                      <a:pt x="2396" y="442"/>
                      <a:pt x="2406" y="445"/>
                      <a:pt x="2417" y="445"/>
                    </a:cubicBezTo>
                    <a:cubicBezTo>
                      <a:pt x="2444" y="445"/>
                      <a:pt x="2476" y="425"/>
                      <a:pt x="2495" y="401"/>
                    </a:cubicBezTo>
                    <a:cubicBezTo>
                      <a:pt x="2528" y="348"/>
                      <a:pt x="2528" y="295"/>
                      <a:pt x="2469" y="268"/>
                    </a:cubicBezTo>
                    <a:cubicBezTo>
                      <a:pt x="2185" y="102"/>
                      <a:pt x="1855" y="0"/>
                      <a:pt x="15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9"/>
              <p:cNvSpPr/>
              <p:nvPr/>
            </p:nvSpPr>
            <p:spPr>
              <a:xfrm>
                <a:off x="4590230" y="2746302"/>
                <a:ext cx="222043" cy="51708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5936" extrusionOk="0">
                    <a:moveTo>
                      <a:pt x="114" y="0"/>
                    </a:moveTo>
                    <a:cubicBezTo>
                      <a:pt x="0" y="0"/>
                      <a:pt x="167" y="5936"/>
                      <a:pt x="167" y="5936"/>
                    </a:cubicBezTo>
                    <a:cubicBezTo>
                      <a:pt x="449" y="5744"/>
                      <a:pt x="788" y="5647"/>
                      <a:pt x="1133" y="5647"/>
                    </a:cubicBezTo>
                    <a:cubicBezTo>
                      <a:pt x="1292" y="5647"/>
                      <a:pt x="1453" y="5667"/>
                      <a:pt x="1611" y="5709"/>
                    </a:cubicBezTo>
                    <a:cubicBezTo>
                      <a:pt x="1725" y="5738"/>
                      <a:pt x="1865" y="5801"/>
                      <a:pt x="2007" y="5801"/>
                    </a:cubicBezTo>
                    <a:cubicBezTo>
                      <a:pt x="2030" y="5801"/>
                      <a:pt x="2053" y="5800"/>
                      <a:pt x="2076" y="5796"/>
                    </a:cubicBezTo>
                    <a:cubicBezTo>
                      <a:pt x="2303" y="5743"/>
                      <a:pt x="2469" y="5516"/>
                      <a:pt x="2496" y="5297"/>
                    </a:cubicBezTo>
                    <a:cubicBezTo>
                      <a:pt x="2549" y="5077"/>
                      <a:pt x="2496" y="4851"/>
                      <a:pt x="2442" y="4632"/>
                    </a:cubicBezTo>
                    <a:cubicBezTo>
                      <a:pt x="2276" y="4046"/>
                      <a:pt x="1910" y="3520"/>
                      <a:pt x="1664" y="2968"/>
                    </a:cubicBezTo>
                    <a:cubicBezTo>
                      <a:pt x="1664" y="2968"/>
                      <a:pt x="247" y="0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9"/>
              <p:cNvSpPr/>
              <p:nvPr/>
            </p:nvSpPr>
            <p:spPr>
              <a:xfrm>
                <a:off x="4882307" y="2724873"/>
                <a:ext cx="439470" cy="439383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5044" extrusionOk="0">
                    <a:moveTo>
                      <a:pt x="2523" y="0"/>
                    </a:moveTo>
                    <a:cubicBezTo>
                      <a:pt x="1139" y="0"/>
                      <a:pt x="1" y="1131"/>
                      <a:pt x="1" y="2522"/>
                    </a:cubicBezTo>
                    <a:cubicBezTo>
                      <a:pt x="1" y="3906"/>
                      <a:pt x="1139" y="5044"/>
                      <a:pt x="2523" y="5044"/>
                    </a:cubicBezTo>
                    <a:cubicBezTo>
                      <a:pt x="3940" y="5044"/>
                      <a:pt x="5045" y="3906"/>
                      <a:pt x="5045" y="2522"/>
                    </a:cubicBezTo>
                    <a:cubicBezTo>
                      <a:pt x="5045" y="1131"/>
                      <a:pt x="3940" y="0"/>
                      <a:pt x="25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9"/>
              <p:cNvSpPr/>
              <p:nvPr/>
            </p:nvSpPr>
            <p:spPr>
              <a:xfrm>
                <a:off x="4399548" y="3344046"/>
                <a:ext cx="395915" cy="56709"/>
              </a:xfrm>
              <a:custGeom>
                <a:avLst/>
                <a:gdLst/>
                <a:ahLst/>
                <a:cxnLst/>
                <a:rect l="l" t="t" r="r" b="b"/>
                <a:pathLst>
                  <a:path w="4545" h="651" extrusionOk="0">
                    <a:moveTo>
                      <a:pt x="4454" y="1"/>
                    </a:moveTo>
                    <a:cubicBezTo>
                      <a:pt x="4439" y="1"/>
                      <a:pt x="4422" y="4"/>
                      <a:pt x="4405" y="12"/>
                    </a:cubicBezTo>
                    <a:cubicBezTo>
                      <a:pt x="3731" y="322"/>
                      <a:pt x="2993" y="475"/>
                      <a:pt x="2252" y="475"/>
                    </a:cubicBezTo>
                    <a:cubicBezTo>
                      <a:pt x="1532" y="475"/>
                      <a:pt x="809" y="331"/>
                      <a:pt x="140" y="45"/>
                    </a:cubicBezTo>
                    <a:cubicBezTo>
                      <a:pt x="123" y="36"/>
                      <a:pt x="107" y="32"/>
                      <a:pt x="93" y="32"/>
                    </a:cubicBezTo>
                    <a:cubicBezTo>
                      <a:pt x="55" y="32"/>
                      <a:pt x="27" y="60"/>
                      <a:pt x="27" y="98"/>
                    </a:cubicBezTo>
                    <a:cubicBezTo>
                      <a:pt x="0" y="125"/>
                      <a:pt x="27" y="178"/>
                      <a:pt x="54" y="211"/>
                    </a:cubicBezTo>
                    <a:cubicBezTo>
                      <a:pt x="746" y="511"/>
                      <a:pt x="1497" y="651"/>
                      <a:pt x="2243" y="651"/>
                    </a:cubicBezTo>
                    <a:cubicBezTo>
                      <a:pt x="3021" y="651"/>
                      <a:pt x="3800" y="484"/>
                      <a:pt x="4492" y="178"/>
                    </a:cubicBezTo>
                    <a:cubicBezTo>
                      <a:pt x="4545" y="152"/>
                      <a:pt x="4545" y="98"/>
                      <a:pt x="4545" y="45"/>
                    </a:cubicBezTo>
                    <a:cubicBezTo>
                      <a:pt x="4526" y="21"/>
                      <a:pt x="4493" y="1"/>
                      <a:pt x="44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9"/>
              <p:cNvSpPr/>
              <p:nvPr/>
            </p:nvSpPr>
            <p:spPr>
              <a:xfrm>
                <a:off x="4995984" y="2009619"/>
                <a:ext cx="485203" cy="620833"/>
              </a:xfrm>
              <a:custGeom>
                <a:avLst/>
                <a:gdLst/>
                <a:ahLst/>
                <a:cxnLst/>
                <a:rect l="l" t="t" r="r" b="b"/>
                <a:pathLst>
                  <a:path w="5570" h="7127" extrusionOk="0">
                    <a:moveTo>
                      <a:pt x="2775" y="0"/>
                    </a:moveTo>
                    <a:cubicBezTo>
                      <a:pt x="2163" y="60"/>
                      <a:pt x="1551" y="140"/>
                      <a:pt x="945" y="280"/>
                    </a:cubicBezTo>
                    <a:cubicBezTo>
                      <a:pt x="859" y="307"/>
                      <a:pt x="779" y="307"/>
                      <a:pt x="692" y="393"/>
                    </a:cubicBezTo>
                    <a:cubicBezTo>
                      <a:pt x="612" y="446"/>
                      <a:pt x="579" y="559"/>
                      <a:pt x="552" y="666"/>
                    </a:cubicBezTo>
                    <a:cubicBezTo>
                      <a:pt x="0" y="2522"/>
                      <a:pt x="0" y="4492"/>
                      <a:pt x="0" y="6381"/>
                    </a:cubicBezTo>
                    <a:cubicBezTo>
                      <a:pt x="0" y="6461"/>
                      <a:pt x="0" y="6548"/>
                      <a:pt x="53" y="6628"/>
                    </a:cubicBezTo>
                    <a:cubicBezTo>
                      <a:pt x="80" y="6714"/>
                      <a:pt x="193" y="6741"/>
                      <a:pt x="280" y="6794"/>
                    </a:cubicBezTo>
                    <a:cubicBezTo>
                      <a:pt x="692" y="6934"/>
                      <a:pt x="1111" y="6960"/>
                      <a:pt x="1577" y="6987"/>
                    </a:cubicBezTo>
                    <a:cubicBezTo>
                      <a:pt x="2908" y="7073"/>
                      <a:pt x="4239" y="7127"/>
                      <a:pt x="5569" y="7127"/>
                    </a:cubicBezTo>
                    <a:lnTo>
                      <a:pt x="5569" y="7047"/>
                    </a:lnTo>
                    <a:cubicBezTo>
                      <a:pt x="4239" y="7047"/>
                      <a:pt x="2908" y="6987"/>
                      <a:pt x="1577" y="6907"/>
                    </a:cubicBezTo>
                    <a:cubicBezTo>
                      <a:pt x="1111" y="6880"/>
                      <a:pt x="692" y="6821"/>
                      <a:pt x="306" y="6714"/>
                    </a:cubicBezTo>
                    <a:cubicBezTo>
                      <a:pt x="220" y="6654"/>
                      <a:pt x="167" y="6628"/>
                      <a:pt x="113" y="6574"/>
                    </a:cubicBezTo>
                    <a:cubicBezTo>
                      <a:pt x="80" y="6515"/>
                      <a:pt x="80" y="6435"/>
                      <a:pt x="80" y="6381"/>
                    </a:cubicBezTo>
                    <a:cubicBezTo>
                      <a:pt x="80" y="4492"/>
                      <a:pt x="113" y="2556"/>
                      <a:pt x="639" y="692"/>
                    </a:cubicBezTo>
                    <a:cubicBezTo>
                      <a:pt x="666" y="586"/>
                      <a:pt x="692" y="499"/>
                      <a:pt x="745" y="446"/>
                    </a:cubicBezTo>
                    <a:cubicBezTo>
                      <a:pt x="805" y="393"/>
                      <a:pt x="912" y="393"/>
                      <a:pt x="972" y="360"/>
                    </a:cubicBezTo>
                    <a:cubicBezTo>
                      <a:pt x="1610" y="227"/>
                      <a:pt x="2276" y="140"/>
                      <a:pt x="2908" y="60"/>
                    </a:cubicBezTo>
                    <a:cubicBezTo>
                      <a:pt x="2881" y="27"/>
                      <a:pt x="2828" y="27"/>
                      <a:pt x="27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9"/>
              <p:cNvSpPr/>
              <p:nvPr/>
            </p:nvSpPr>
            <p:spPr>
              <a:xfrm>
                <a:off x="5201126" y="2499957"/>
                <a:ext cx="60367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693" h="693" extrusionOk="0">
                    <a:moveTo>
                      <a:pt x="360" y="1"/>
                    </a:moveTo>
                    <a:cubicBezTo>
                      <a:pt x="167" y="1"/>
                      <a:pt x="1" y="167"/>
                      <a:pt x="1" y="360"/>
                    </a:cubicBezTo>
                    <a:cubicBezTo>
                      <a:pt x="1" y="526"/>
                      <a:pt x="167" y="693"/>
                      <a:pt x="360" y="693"/>
                    </a:cubicBezTo>
                    <a:cubicBezTo>
                      <a:pt x="526" y="693"/>
                      <a:pt x="693" y="526"/>
                      <a:pt x="693" y="360"/>
                    </a:cubicBezTo>
                    <a:cubicBezTo>
                      <a:pt x="693" y="167"/>
                      <a:pt x="526" y="1"/>
                      <a:pt x="3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9"/>
              <p:cNvSpPr/>
              <p:nvPr/>
            </p:nvSpPr>
            <p:spPr>
              <a:xfrm>
                <a:off x="5365153" y="2499957"/>
                <a:ext cx="60977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93" extrusionOk="0">
                    <a:moveTo>
                      <a:pt x="333" y="1"/>
                    </a:moveTo>
                    <a:cubicBezTo>
                      <a:pt x="167" y="1"/>
                      <a:pt x="1" y="167"/>
                      <a:pt x="1" y="360"/>
                    </a:cubicBezTo>
                    <a:cubicBezTo>
                      <a:pt x="1" y="526"/>
                      <a:pt x="167" y="693"/>
                      <a:pt x="333" y="693"/>
                    </a:cubicBezTo>
                    <a:cubicBezTo>
                      <a:pt x="533" y="693"/>
                      <a:pt x="699" y="526"/>
                      <a:pt x="699" y="360"/>
                    </a:cubicBezTo>
                    <a:cubicBezTo>
                      <a:pt x="699" y="167"/>
                      <a:pt x="533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9"/>
              <p:cNvSpPr/>
              <p:nvPr/>
            </p:nvSpPr>
            <p:spPr>
              <a:xfrm>
                <a:off x="4602425" y="3676020"/>
                <a:ext cx="362290" cy="367517"/>
              </a:xfrm>
              <a:custGeom>
                <a:avLst/>
                <a:gdLst/>
                <a:ahLst/>
                <a:cxnLst/>
                <a:rect l="l" t="t" r="r" b="b"/>
                <a:pathLst>
                  <a:path w="4159" h="4219" extrusionOk="0">
                    <a:moveTo>
                      <a:pt x="27" y="0"/>
                    </a:moveTo>
                    <a:cubicBezTo>
                      <a:pt x="0" y="0"/>
                      <a:pt x="0" y="27"/>
                      <a:pt x="0" y="60"/>
                    </a:cubicBezTo>
                    <a:cubicBezTo>
                      <a:pt x="0" y="87"/>
                      <a:pt x="0" y="113"/>
                      <a:pt x="27" y="113"/>
                    </a:cubicBezTo>
                    <a:lnTo>
                      <a:pt x="3161" y="140"/>
                    </a:lnTo>
                    <a:cubicBezTo>
                      <a:pt x="3407" y="140"/>
                      <a:pt x="3633" y="333"/>
                      <a:pt x="3660" y="586"/>
                    </a:cubicBezTo>
                    <a:lnTo>
                      <a:pt x="4072" y="4159"/>
                    </a:lnTo>
                    <a:cubicBezTo>
                      <a:pt x="4072" y="4185"/>
                      <a:pt x="4072" y="4219"/>
                      <a:pt x="4099" y="4219"/>
                    </a:cubicBezTo>
                    <a:cubicBezTo>
                      <a:pt x="4132" y="4219"/>
                      <a:pt x="4159" y="4185"/>
                      <a:pt x="4159" y="4159"/>
                    </a:cubicBezTo>
                    <a:lnTo>
                      <a:pt x="3740" y="559"/>
                    </a:lnTo>
                    <a:cubicBezTo>
                      <a:pt x="3713" y="280"/>
                      <a:pt x="3467" y="27"/>
                      <a:pt x="3161" y="27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9"/>
              <p:cNvSpPr/>
              <p:nvPr/>
            </p:nvSpPr>
            <p:spPr>
              <a:xfrm>
                <a:off x="5041717" y="4463662"/>
                <a:ext cx="459157" cy="371611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4266" extrusionOk="0">
                    <a:moveTo>
                      <a:pt x="114" y="1"/>
                    </a:moveTo>
                    <a:cubicBezTo>
                      <a:pt x="27" y="1132"/>
                      <a:pt x="1" y="2270"/>
                      <a:pt x="1" y="3381"/>
                    </a:cubicBezTo>
                    <a:cubicBezTo>
                      <a:pt x="1" y="3793"/>
                      <a:pt x="307" y="4126"/>
                      <a:pt x="719" y="4159"/>
                    </a:cubicBezTo>
                    <a:cubicBezTo>
                      <a:pt x="1638" y="4213"/>
                      <a:pt x="2716" y="4266"/>
                      <a:pt x="3853" y="4266"/>
                    </a:cubicBezTo>
                    <a:lnTo>
                      <a:pt x="4519" y="4266"/>
                    </a:lnTo>
                    <a:cubicBezTo>
                      <a:pt x="4938" y="4266"/>
                      <a:pt x="5271" y="3906"/>
                      <a:pt x="5271" y="3494"/>
                    </a:cubicBezTo>
                    <a:cubicBezTo>
                      <a:pt x="5271" y="2995"/>
                      <a:pt x="5271" y="2522"/>
                      <a:pt x="5244" y="2050"/>
                    </a:cubicBezTo>
                    <a:lnTo>
                      <a:pt x="5244" y="580"/>
                    </a:lnTo>
                    <a:cubicBezTo>
                      <a:pt x="5211" y="553"/>
                      <a:pt x="5184" y="553"/>
                      <a:pt x="5131" y="553"/>
                    </a:cubicBezTo>
                    <a:cubicBezTo>
                      <a:pt x="5158" y="1052"/>
                      <a:pt x="5158" y="1551"/>
                      <a:pt x="5158" y="2050"/>
                    </a:cubicBezTo>
                    <a:cubicBezTo>
                      <a:pt x="5158" y="2522"/>
                      <a:pt x="5158" y="2995"/>
                      <a:pt x="5184" y="3494"/>
                    </a:cubicBezTo>
                    <a:cubicBezTo>
                      <a:pt x="5184" y="3853"/>
                      <a:pt x="4878" y="4159"/>
                      <a:pt x="4519" y="4186"/>
                    </a:cubicBezTo>
                    <a:cubicBezTo>
                      <a:pt x="4338" y="4189"/>
                      <a:pt x="4159" y="4191"/>
                      <a:pt x="3981" y="4191"/>
                    </a:cubicBezTo>
                    <a:cubicBezTo>
                      <a:pt x="2777" y="4191"/>
                      <a:pt x="1665" y="4119"/>
                      <a:pt x="719" y="4073"/>
                    </a:cubicBezTo>
                    <a:cubicBezTo>
                      <a:pt x="360" y="4046"/>
                      <a:pt x="87" y="3740"/>
                      <a:pt x="87" y="3381"/>
                    </a:cubicBezTo>
                    <a:cubicBezTo>
                      <a:pt x="87" y="2270"/>
                      <a:pt x="141" y="1132"/>
                      <a:pt x="194" y="27"/>
                    </a:cubicBezTo>
                    <a:cubicBezTo>
                      <a:pt x="167" y="27"/>
                      <a:pt x="141" y="1"/>
                      <a:pt x="1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9"/>
              <p:cNvSpPr/>
              <p:nvPr/>
            </p:nvSpPr>
            <p:spPr>
              <a:xfrm>
                <a:off x="3402060" y="1920332"/>
                <a:ext cx="2342823" cy="2342911"/>
              </a:xfrm>
              <a:custGeom>
                <a:avLst/>
                <a:gdLst/>
                <a:ahLst/>
                <a:cxnLst/>
                <a:rect l="l" t="t" r="r" b="b"/>
                <a:pathLst>
                  <a:path w="26895" h="26896" extrusionOk="0">
                    <a:moveTo>
                      <a:pt x="13447" y="54"/>
                    </a:moveTo>
                    <a:cubicBezTo>
                      <a:pt x="20820" y="54"/>
                      <a:pt x="26835" y="6076"/>
                      <a:pt x="26835" y="13448"/>
                    </a:cubicBezTo>
                    <a:cubicBezTo>
                      <a:pt x="26835" y="20847"/>
                      <a:pt x="20820" y="26869"/>
                      <a:pt x="13447" y="26869"/>
                    </a:cubicBezTo>
                    <a:cubicBezTo>
                      <a:pt x="6042" y="26869"/>
                      <a:pt x="53" y="20847"/>
                      <a:pt x="53" y="13448"/>
                    </a:cubicBezTo>
                    <a:cubicBezTo>
                      <a:pt x="53" y="6076"/>
                      <a:pt x="6042" y="54"/>
                      <a:pt x="13447" y="54"/>
                    </a:cubicBezTo>
                    <a:close/>
                    <a:moveTo>
                      <a:pt x="13447" y="1"/>
                    </a:moveTo>
                    <a:cubicBezTo>
                      <a:pt x="9841" y="1"/>
                      <a:pt x="6461" y="1418"/>
                      <a:pt x="3939" y="3940"/>
                    </a:cubicBezTo>
                    <a:cubicBezTo>
                      <a:pt x="1384" y="6488"/>
                      <a:pt x="0" y="9868"/>
                      <a:pt x="0" y="13448"/>
                    </a:cubicBezTo>
                    <a:cubicBezTo>
                      <a:pt x="0" y="17054"/>
                      <a:pt x="1384" y="20435"/>
                      <a:pt x="3939" y="22956"/>
                    </a:cubicBezTo>
                    <a:cubicBezTo>
                      <a:pt x="6461" y="25505"/>
                      <a:pt x="9841" y="26895"/>
                      <a:pt x="13447" y="26895"/>
                    </a:cubicBezTo>
                    <a:cubicBezTo>
                      <a:pt x="17021" y="26895"/>
                      <a:pt x="20407" y="25505"/>
                      <a:pt x="22956" y="22956"/>
                    </a:cubicBezTo>
                    <a:cubicBezTo>
                      <a:pt x="25504" y="20435"/>
                      <a:pt x="26895" y="17054"/>
                      <a:pt x="26895" y="13448"/>
                    </a:cubicBezTo>
                    <a:cubicBezTo>
                      <a:pt x="26895" y="9868"/>
                      <a:pt x="25504" y="6488"/>
                      <a:pt x="22956" y="3940"/>
                    </a:cubicBezTo>
                    <a:cubicBezTo>
                      <a:pt x="20407" y="1418"/>
                      <a:pt x="17021" y="1"/>
                      <a:pt x="134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9"/>
              <p:cNvSpPr/>
              <p:nvPr/>
            </p:nvSpPr>
            <p:spPr>
              <a:xfrm>
                <a:off x="3283766" y="1802125"/>
                <a:ext cx="2579414" cy="2579327"/>
              </a:xfrm>
              <a:custGeom>
                <a:avLst/>
                <a:gdLst/>
                <a:ahLst/>
                <a:cxnLst/>
                <a:rect l="l" t="t" r="r" b="b"/>
                <a:pathLst>
                  <a:path w="29611" h="29610" extrusionOk="0">
                    <a:moveTo>
                      <a:pt x="14413" y="0"/>
                    </a:moveTo>
                    <a:lnTo>
                      <a:pt x="14386" y="27"/>
                    </a:lnTo>
                    <a:cubicBezTo>
                      <a:pt x="14386" y="54"/>
                      <a:pt x="14413" y="54"/>
                      <a:pt x="14413" y="54"/>
                    </a:cubicBezTo>
                    <a:lnTo>
                      <a:pt x="14613" y="54"/>
                    </a:lnTo>
                    <a:cubicBezTo>
                      <a:pt x="14613" y="54"/>
                      <a:pt x="14639" y="54"/>
                      <a:pt x="14639" y="27"/>
                    </a:cubicBezTo>
                    <a:cubicBezTo>
                      <a:pt x="14639" y="0"/>
                      <a:pt x="14613" y="0"/>
                      <a:pt x="14613" y="0"/>
                    </a:cubicBezTo>
                    <a:close/>
                    <a:moveTo>
                      <a:pt x="14779" y="0"/>
                    </a:moveTo>
                    <a:cubicBezTo>
                      <a:pt x="14779" y="0"/>
                      <a:pt x="14746" y="0"/>
                      <a:pt x="14746" y="27"/>
                    </a:cubicBezTo>
                    <a:cubicBezTo>
                      <a:pt x="14746" y="54"/>
                      <a:pt x="14779" y="54"/>
                      <a:pt x="14779" y="54"/>
                    </a:cubicBezTo>
                    <a:lnTo>
                      <a:pt x="14972" y="54"/>
                    </a:lnTo>
                    <a:cubicBezTo>
                      <a:pt x="14972" y="54"/>
                      <a:pt x="14998" y="54"/>
                      <a:pt x="14998" y="27"/>
                    </a:cubicBezTo>
                    <a:cubicBezTo>
                      <a:pt x="14998" y="0"/>
                      <a:pt x="14972" y="0"/>
                      <a:pt x="14972" y="0"/>
                    </a:cubicBezTo>
                    <a:close/>
                    <a:moveTo>
                      <a:pt x="15138" y="0"/>
                    </a:moveTo>
                    <a:lnTo>
                      <a:pt x="15112" y="27"/>
                    </a:lnTo>
                    <a:cubicBezTo>
                      <a:pt x="15112" y="54"/>
                      <a:pt x="15138" y="54"/>
                      <a:pt x="15138" y="54"/>
                    </a:cubicBezTo>
                    <a:lnTo>
                      <a:pt x="15331" y="54"/>
                    </a:lnTo>
                    <a:cubicBezTo>
                      <a:pt x="15358" y="54"/>
                      <a:pt x="15358" y="54"/>
                      <a:pt x="15358" y="27"/>
                    </a:cubicBezTo>
                    <a:cubicBezTo>
                      <a:pt x="15358" y="27"/>
                      <a:pt x="15358" y="0"/>
                      <a:pt x="15331" y="0"/>
                    </a:cubicBezTo>
                    <a:close/>
                    <a:moveTo>
                      <a:pt x="13694" y="27"/>
                    </a:moveTo>
                    <a:cubicBezTo>
                      <a:pt x="13694" y="27"/>
                      <a:pt x="13668" y="54"/>
                      <a:pt x="13668" y="80"/>
                    </a:cubicBezTo>
                    <a:lnTo>
                      <a:pt x="13887" y="80"/>
                    </a:lnTo>
                    <a:cubicBezTo>
                      <a:pt x="13887" y="80"/>
                      <a:pt x="13914" y="80"/>
                      <a:pt x="13914" y="54"/>
                    </a:cubicBezTo>
                    <a:cubicBezTo>
                      <a:pt x="13914" y="27"/>
                      <a:pt x="13887" y="27"/>
                      <a:pt x="13887" y="27"/>
                    </a:cubicBezTo>
                    <a:close/>
                    <a:moveTo>
                      <a:pt x="14247" y="0"/>
                    </a:moveTo>
                    <a:cubicBezTo>
                      <a:pt x="14193" y="0"/>
                      <a:pt x="14113" y="27"/>
                      <a:pt x="14054" y="27"/>
                    </a:cubicBezTo>
                    <a:cubicBezTo>
                      <a:pt x="14054" y="27"/>
                      <a:pt x="14027" y="27"/>
                      <a:pt x="14027" y="54"/>
                    </a:cubicBezTo>
                    <a:lnTo>
                      <a:pt x="14054" y="80"/>
                    </a:lnTo>
                    <a:cubicBezTo>
                      <a:pt x="14113" y="80"/>
                      <a:pt x="14193" y="54"/>
                      <a:pt x="14247" y="54"/>
                    </a:cubicBezTo>
                    <a:cubicBezTo>
                      <a:pt x="14247" y="54"/>
                      <a:pt x="14280" y="54"/>
                      <a:pt x="14280" y="27"/>
                    </a:cubicBezTo>
                    <a:lnTo>
                      <a:pt x="14247" y="0"/>
                    </a:lnTo>
                    <a:close/>
                    <a:moveTo>
                      <a:pt x="15524" y="27"/>
                    </a:moveTo>
                    <a:cubicBezTo>
                      <a:pt x="15497" y="27"/>
                      <a:pt x="15497" y="27"/>
                      <a:pt x="15497" y="54"/>
                    </a:cubicBezTo>
                    <a:lnTo>
                      <a:pt x="15497" y="80"/>
                    </a:lnTo>
                    <a:lnTo>
                      <a:pt x="15690" y="80"/>
                    </a:lnTo>
                    <a:cubicBezTo>
                      <a:pt x="15717" y="80"/>
                      <a:pt x="15717" y="80"/>
                      <a:pt x="15717" y="54"/>
                    </a:cubicBezTo>
                    <a:cubicBezTo>
                      <a:pt x="15717" y="27"/>
                      <a:pt x="15717" y="27"/>
                      <a:pt x="15690" y="27"/>
                    </a:cubicBezTo>
                    <a:close/>
                    <a:moveTo>
                      <a:pt x="15883" y="27"/>
                    </a:moveTo>
                    <a:cubicBezTo>
                      <a:pt x="15857" y="27"/>
                      <a:pt x="15857" y="54"/>
                      <a:pt x="15857" y="54"/>
                    </a:cubicBezTo>
                    <a:cubicBezTo>
                      <a:pt x="15857" y="80"/>
                      <a:pt x="15857" y="80"/>
                      <a:pt x="15883" y="80"/>
                    </a:cubicBezTo>
                    <a:cubicBezTo>
                      <a:pt x="15943" y="114"/>
                      <a:pt x="15997" y="114"/>
                      <a:pt x="16050" y="114"/>
                    </a:cubicBezTo>
                    <a:cubicBezTo>
                      <a:pt x="16076" y="114"/>
                      <a:pt x="16076" y="80"/>
                      <a:pt x="16076" y="80"/>
                    </a:cubicBezTo>
                    <a:cubicBezTo>
                      <a:pt x="16076" y="54"/>
                      <a:pt x="16076" y="54"/>
                      <a:pt x="16050" y="54"/>
                    </a:cubicBezTo>
                    <a:cubicBezTo>
                      <a:pt x="15997" y="54"/>
                      <a:pt x="15943" y="54"/>
                      <a:pt x="15883" y="27"/>
                    </a:cubicBezTo>
                    <a:close/>
                    <a:moveTo>
                      <a:pt x="13528" y="54"/>
                    </a:moveTo>
                    <a:cubicBezTo>
                      <a:pt x="13448" y="54"/>
                      <a:pt x="13388" y="54"/>
                      <a:pt x="13335" y="80"/>
                    </a:cubicBezTo>
                    <a:cubicBezTo>
                      <a:pt x="13335" y="80"/>
                      <a:pt x="13308" y="80"/>
                      <a:pt x="13308" y="114"/>
                    </a:cubicBezTo>
                    <a:lnTo>
                      <a:pt x="13335" y="140"/>
                    </a:lnTo>
                    <a:cubicBezTo>
                      <a:pt x="13388" y="114"/>
                      <a:pt x="13475" y="114"/>
                      <a:pt x="13528" y="114"/>
                    </a:cubicBezTo>
                    <a:lnTo>
                      <a:pt x="13555" y="80"/>
                    </a:lnTo>
                    <a:cubicBezTo>
                      <a:pt x="13555" y="54"/>
                      <a:pt x="13528" y="54"/>
                      <a:pt x="13528" y="54"/>
                    </a:cubicBezTo>
                    <a:close/>
                    <a:moveTo>
                      <a:pt x="16243" y="54"/>
                    </a:moveTo>
                    <a:cubicBezTo>
                      <a:pt x="16216" y="54"/>
                      <a:pt x="16216" y="80"/>
                      <a:pt x="16216" y="80"/>
                    </a:cubicBezTo>
                    <a:cubicBezTo>
                      <a:pt x="16216" y="114"/>
                      <a:pt x="16216" y="114"/>
                      <a:pt x="16243" y="114"/>
                    </a:cubicBezTo>
                    <a:cubicBezTo>
                      <a:pt x="16303" y="140"/>
                      <a:pt x="16356" y="140"/>
                      <a:pt x="16409" y="140"/>
                    </a:cubicBezTo>
                    <a:cubicBezTo>
                      <a:pt x="16442" y="140"/>
                      <a:pt x="16442" y="140"/>
                      <a:pt x="16442" y="114"/>
                    </a:cubicBezTo>
                    <a:cubicBezTo>
                      <a:pt x="16442" y="114"/>
                      <a:pt x="16442" y="80"/>
                      <a:pt x="16409" y="80"/>
                    </a:cubicBezTo>
                    <a:cubicBezTo>
                      <a:pt x="16356" y="80"/>
                      <a:pt x="16303" y="80"/>
                      <a:pt x="16243" y="54"/>
                    </a:cubicBezTo>
                    <a:close/>
                    <a:moveTo>
                      <a:pt x="13169" y="80"/>
                    </a:moveTo>
                    <a:cubicBezTo>
                      <a:pt x="13082" y="80"/>
                      <a:pt x="13029" y="114"/>
                      <a:pt x="12976" y="114"/>
                    </a:cubicBezTo>
                    <a:cubicBezTo>
                      <a:pt x="12949" y="114"/>
                      <a:pt x="12949" y="140"/>
                      <a:pt x="12949" y="140"/>
                    </a:cubicBezTo>
                    <a:cubicBezTo>
                      <a:pt x="12949" y="167"/>
                      <a:pt x="12976" y="167"/>
                      <a:pt x="12976" y="167"/>
                    </a:cubicBezTo>
                    <a:cubicBezTo>
                      <a:pt x="13029" y="167"/>
                      <a:pt x="13115" y="140"/>
                      <a:pt x="13169" y="140"/>
                    </a:cubicBezTo>
                    <a:cubicBezTo>
                      <a:pt x="13169" y="140"/>
                      <a:pt x="13195" y="140"/>
                      <a:pt x="13195" y="114"/>
                    </a:cubicBezTo>
                    <a:lnTo>
                      <a:pt x="13169" y="80"/>
                    </a:lnTo>
                    <a:close/>
                    <a:moveTo>
                      <a:pt x="16609" y="114"/>
                    </a:moveTo>
                    <a:cubicBezTo>
                      <a:pt x="16575" y="114"/>
                      <a:pt x="16575" y="114"/>
                      <a:pt x="16575" y="140"/>
                    </a:cubicBezTo>
                    <a:cubicBezTo>
                      <a:pt x="16575" y="140"/>
                      <a:pt x="16575" y="167"/>
                      <a:pt x="16609" y="167"/>
                    </a:cubicBezTo>
                    <a:cubicBezTo>
                      <a:pt x="16662" y="167"/>
                      <a:pt x="16715" y="167"/>
                      <a:pt x="16775" y="193"/>
                    </a:cubicBezTo>
                    <a:cubicBezTo>
                      <a:pt x="16802" y="193"/>
                      <a:pt x="16802" y="167"/>
                      <a:pt x="16802" y="167"/>
                    </a:cubicBezTo>
                    <a:cubicBezTo>
                      <a:pt x="16802" y="140"/>
                      <a:pt x="16802" y="140"/>
                      <a:pt x="16775" y="140"/>
                    </a:cubicBezTo>
                    <a:cubicBezTo>
                      <a:pt x="16715" y="114"/>
                      <a:pt x="16662" y="114"/>
                      <a:pt x="16609" y="114"/>
                    </a:cubicBezTo>
                    <a:close/>
                    <a:moveTo>
                      <a:pt x="12809" y="140"/>
                    </a:moveTo>
                    <a:cubicBezTo>
                      <a:pt x="12723" y="140"/>
                      <a:pt x="12670" y="140"/>
                      <a:pt x="12616" y="167"/>
                    </a:cubicBezTo>
                    <a:cubicBezTo>
                      <a:pt x="12583" y="167"/>
                      <a:pt x="12583" y="167"/>
                      <a:pt x="12583" y="193"/>
                    </a:cubicBezTo>
                    <a:lnTo>
                      <a:pt x="12616" y="220"/>
                    </a:lnTo>
                    <a:cubicBezTo>
                      <a:pt x="12670" y="193"/>
                      <a:pt x="12749" y="193"/>
                      <a:pt x="12809" y="193"/>
                    </a:cubicBezTo>
                    <a:lnTo>
                      <a:pt x="12836" y="167"/>
                    </a:lnTo>
                    <a:cubicBezTo>
                      <a:pt x="12836" y="140"/>
                      <a:pt x="12809" y="140"/>
                      <a:pt x="12809" y="140"/>
                    </a:cubicBezTo>
                    <a:close/>
                    <a:moveTo>
                      <a:pt x="16941" y="167"/>
                    </a:moveTo>
                    <a:lnTo>
                      <a:pt x="16941" y="220"/>
                    </a:lnTo>
                    <a:cubicBezTo>
                      <a:pt x="17021" y="220"/>
                      <a:pt x="17074" y="220"/>
                      <a:pt x="17134" y="247"/>
                    </a:cubicBezTo>
                    <a:cubicBezTo>
                      <a:pt x="17161" y="247"/>
                      <a:pt x="17161" y="220"/>
                      <a:pt x="17161" y="220"/>
                    </a:cubicBezTo>
                    <a:cubicBezTo>
                      <a:pt x="17161" y="193"/>
                      <a:pt x="17161" y="193"/>
                      <a:pt x="17134" y="193"/>
                    </a:cubicBezTo>
                    <a:cubicBezTo>
                      <a:pt x="17074" y="167"/>
                      <a:pt x="17021" y="167"/>
                      <a:pt x="16968" y="167"/>
                    </a:cubicBezTo>
                    <a:close/>
                    <a:moveTo>
                      <a:pt x="12450" y="193"/>
                    </a:moveTo>
                    <a:cubicBezTo>
                      <a:pt x="12364" y="193"/>
                      <a:pt x="12310" y="193"/>
                      <a:pt x="12250" y="220"/>
                    </a:cubicBezTo>
                    <a:cubicBezTo>
                      <a:pt x="12250" y="220"/>
                      <a:pt x="12224" y="220"/>
                      <a:pt x="12224" y="247"/>
                    </a:cubicBezTo>
                    <a:cubicBezTo>
                      <a:pt x="12224" y="280"/>
                      <a:pt x="12250" y="280"/>
                      <a:pt x="12250" y="280"/>
                    </a:cubicBezTo>
                    <a:cubicBezTo>
                      <a:pt x="12337" y="247"/>
                      <a:pt x="12390" y="247"/>
                      <a:pt x="12450" y="247"/>
                    </a:cubicBezTo>
                    <a:lnTo>
                      <a:pt x="12477" y="220"/>
                    </a:lnTo>
                    <a:cubicBezTo>
                      <a:pt x="12477" y="193"/>
                      <a:pt x="12450" y="193"/>
                      <a:pt x="12450" y="193"/>
                    </a:cubicBezTo>
                    <a:close/>
                    <a:moveTo>
                      <a:pt x="17327" y="220"/>
                    </a:moveTo>
                    <a:cubicBezTo>
                      <a:pt x="17301" y="220"/>
                      <a:pt x="17301" y="220"/>
                      <a:pt x="17301" y="247"/>
                    </a:cubicBezTo>
                    <a:cubicBezTo>
                      <a:pt x="17274" y="247"/>
                      <a:pt x="17301" y="280"/>
                      <a:pt x="17301" y="280"/>
                    </a:cubicBezTo>
                    <a:cubicBezTo>
                      <a:pt x="17381" y="280"/>
                      <a:pt x="17440" y="280"/>
                      <a:pt x="17494" y="306"/>
                    </a:cubicBezTo>
                    <a:lnTo>
                      <a:pt x="17520" y="280"/>
                    </a:lnTo>
                    <a:cubicBezTo>
                      <a:pt x="17520" y="247"/>
                      <a:pt x="17520" y="247"/>
                      <a:pt x="17494" y="247"/>
                    </a:cubicBezTo>
                    <a:cubicBezTo>
                      <a:pt x="17440" y="220"/>
                      <a:pt x="17381" y="220"/>
                      <a:pt x="17327" y="220"/>
                    </a:cubicBezTo>
                    <a:close/>
                    <a:moveTo>
                      <a:pt x="12084" y="247"/>
                    </a:moveTo>
                    <a:cubicBezTo>
                      <a:pt x="12004" y="247"/>
                      <a:pt x="11951" y="280"/>
                      <a:pt x="11891" y="280"/>
                    </a:cubicBezTo>
                    <a:lnTo>
                      <a:pt x="11864" y="306"/>
                    </a:lnTo>
                    <a:cubicBezTo>
                      <a:pt x="11864" y="333"/>
                      <a:pt x="11891" y="333"/>
                      <a:pt x="11891" y="333"/>
                    </a:cubicBezTo>
                    <a:lnTo>
                      <a:pt x="11918" y="333"/>
                    </a:lnTo>
                    <a:cubicBezTo>
                      <a:pt x="11978" y="333"/>
                      <a:pt x="12031" y="306"/>
                      <a:pt x="12084" y="306"/>
                    </a:cubicBezTo>
                    <a:cubicBezTo>
                      <a:pt x="12117" y="306"/>
                      <a:pt x="12117" y="280"/>
                      <a:pt x="12117" y="280"/>
                    </a:cubicBezTo>
                    <a:cubicBezTo>
                      <a:pt x="12117" y="247"/>
                      <a:pt x="12084" y="247"/>
                      <a:pt x="12084" y="247"/>
                    </a:cubicBezTo>
                    <a:close/>
                    <a:moveTo>
                      <a:pt x="17687" y="280"/>
                    </a:moveTo>
                    <a:cubicBezTo>
                      <a:pt x="17660" y="280"/>
                      <a:pt x="17660" y="280"/>
                      <a:pt x="17633" y="306"/>
                    </a:cubicBezTo>
                    <a:lnTo>
                      <a:pt x="17660" y="333"/>
                    </a:lnTo>
                    <a:cubicBezTo>
                      <a:pt x="17713" y="333"/>
                      <a:pt x="17800" y="360"/>
                      <a:pt x="17853" y="360"/>
                    </a:cubicBezTo>
                    <a:lnTo>
                      <a:pt x="17880" y="360"/>
                    </a:lnTo>
                    <a:cubicBezTo>
                      <a:pt x="17880" y="333"/>
                      <a:pt x="17880" y="306"/>
                      <a:pt x="17853" y="306"/>
                    </a:cubicBezTo>
                    <a:cubicBezTo>
                      <a:pt x="17800" y="306"/>
                      <a:pt x="17740" y="280"/>
                      <a:pt x="17687" y="280"/>
                    </a:cubicBezTo>
                    <a:close/>
                    <a:moveTo>
                      <a:pt x="11732" y="321"/>
                    </a:moveTo>
                    <a:cubicBezTo>
                      <a:pt x="11728" y="321"/>
                      <a:pt x="11725" y="324"/>
                      <a:pt x="11725" y="333"/>
                    </a:cubicBezTo>
                    <a:cubicBezTo>
                      <a:pt x="11672" y="333"/>
                      <a:pt x="11585" y="333"/>
                      <a:pt x="11532" y="360"/>
                    </a:cubicBezTo>
                    <a:cubicBezTo>
                      <a:pt x="11532" y="360"/>
                      <a:pt x="11505" y="386"/>
                      <a:pt x="11532" y="386"/>
                    </a:cubicBezTo>
                    <a:cubicBezTo>
                      <a:pt x="11532" y="413"/>
                      <a:pt x="11532" y="413"/>
                      <a:pt x="11558" y="413"/>
                    </a:cubicBezTo>
                    <a:cubicBezTo>
                      <a:pt x="11618" y="386"/>
                      <a:pt x="11672" y="386"/>
                      <a:pt x="11725" y="386"/>
                    </a:cubicBezTo>
                    <a:cubicBezTo>
                      <a:pt x="11751" y="360"/>
                      <a:pt x="11751" y="360"/>
                      <a:pt x="11751" y="333"/>
                    </a:cubicBezTo>
                    <a:cubicBezTo>
                      <a:pt x="11751" y="333"/>
                      <a:pt x="11740" y="321"/>
                      <a:pt x="11732" y="321"/>
                    </a:cubicBezTo>
                    <a:close/>
                    <a:moveTo>
                      <a:pt x="18019" y="360"/>
                    </a:moveTo>
                    <a:cubicBezTo>
                      <a:pt x="18019" y="360"/>
                      <a:pt x="17993" y="360"/>
                      <a:pt x="17993" y="386"/>
                    </a:cubicBezTo>
                    <a:cubicBezTo>
                      <a:pt x="17993" y="386"/>
                      <a:pt x="17993" y="413"/>
                      <a:pt x="18019" y="413"/>
                    </a:cubicBezTo>
                    <a:cubicBezTo>
                      <a:pt x="18073" y="413"/>
                      <a:pt x="18132" y="446"/>
                      <a:pt x="18186" y="446"/>
                    </a:cubicBezTo>
                    <a:lnTo>
                      <a:pt x="18212" y="446"/>
                    </a:lnTo>
                    <a:lnTo>
                      <a:pt x="18239" y="413"/>
                    </a:lnTo>
                    <a:lnTo>
                      <a:pt x="18212" y="386"/>
                    </a:lnTo>
                    <a:cubicBezTo>
                      <a:pt x="18159" y="386"/>
                      <a:pt x="18106" y="360"/>
                      <a:pt x="18019" y="360"/>
                    </a:cubicBezTo>
                    <a:close/>
                    <a:moveTo>
                      <a:pt x="11365" y="386"/>
                    </a:moveTo>
                    <a:cubicBezTo>
                      <a:pt x="11312" y="413"/>
                      <a:pt x="11252" y="413"/>
                      <a:pt x="11199" y="446"/>
                    </a:cubicBezTo>
                    <a:cubicBezTo>
                      <a:pt x="11172" y="446"/>
                      <a:pt x="11172" y="473"/>
                      <a:pt x="11172" y="473"/>
                    </a:cubicBezTo>
                    <a:cubicBezTo>
                      <a:pt x="11172" y="499"/>
                      <a:pt x="11172" y="499"/>
                      <a:pt x="11199" y="499"/>
                    </a:cubicBezTo>
                    <a:cubicBezTo>
                      <a:pt x="11252" y="473"/>
                      <a:pt x="11312" y="473"/>
                      <a:pt x="11365" y="446"/>
                    </a:cubicBezTo>
                    <a:cubicBezTo>
                      <a:pt x="11392" y="446"/>
                      <a:pt x="11392" y="446"/>
                      <a:pt x="11392" y="413"/>
                    </a:cubicBezTo>
                    <a:lnTo>
                      <a:pt x="11365" y="386"/>
                    </a:lnTo>
                    <a:close/>
                    <a:moveTo>
                      <a:pt x="18352" y="446"/>
                    </a:moveTo>
                    <a:cubicBezTo>
                      <a:pt x="18352" y="473"/>
                      <a:pt x="18352" y="499"/>
                      <a:pt x="18379" y="499"/>
                    </a:cubicBezTo>
                    <a:cubicBezTo>
                      <a:pt x="18438" y="499"/>
                      <a:pt x="18492" y="526"/>
                      <a:pt x="18545" y="526"/>
                    </a:cubicBezTo>
                    <a:lnTo>
                      <a:pt x="18572" y="526"/>
                    </a:lnTo>
                    <a:lnTo>
                      <a:pt x="18572" y="473"/>
                    </a:lnTo>
                    <a:cubicBezTo>
                      <a:pt x="18492" y="473"/>
                      <a:pt x="18438" y="446"/>
                      <a:pt x="18379" y="446"/>
                    </a:cubicBezTo>
                    <a:close/>
                    <a:moveTo>
                      <a:pt x="11025" y="488"/>
                    </a:moveTo>
                    <a:cubicBezTo>
                      <a:pt x="11021" y="488"/>
                      <a:pt x="11015" y="491"/>
                      <a:pt x="11006" y="499"/>
                    </a:cubicBezTo>
                    <a:cubicBezTo>
                      <a:pt x="10953" y="499"/>
                      <a:pt x="10893" y="526"/>
                      <a:pt x="10840" y="526"/>
                    </a:cubicBezTo>
                    <a:cubicBezTo>
                      <a:pt x="10813" y="526"/>
                      <a:pt x="10813" y="553"/>
                      <a:pt x="10813" y="579"/>
                    </a:cubicBezTo>
                    <a:lnTo>
                      <a:pt x="10840" y="579"/>
                    </a:lnTo>
                    <a:cubicBezTo>
                      <a:pt x="10920" y="579"/>
                      <a:pt x="10980" y="553"/>
                      <a:pt x="11033" y="553"/>
                    </a:cubicBezTo>
                    <a:cubicBezTo>
                      <a:pt x="11033" y="526"/>
                      <a:pt x="11059" y="526"/>
                      <a:pt x="11033" y="499"/>
                    </a:cubicBezTo>
                    <a:cubicBezTo>
                      <a:pt x="11033" y="499"/>
                      <a:pt x="11033" y="488"/>
                      <a:pt x="11025" y="488"/>
                    </a:cubicBezTo>
                    <a:close/>
                    <a:moveTo>
                      <a:pt x="18738" y="526"/>
                    </a:moveTo>
                    <a:cubicBezTo>
                      <a:pt x="18711" y="526"/>
                      <a:pt x="18711" y="526"/>
                      <a:pt x="18711" y="553"/>
                    </a:cubicBezTo>
                    <a:lnTo>
                      <a:pt x="18711" y="579"/>
                    </a:lnTo>
                    <a:cubicBezTo>
                      <a:pt x="18771" y="613"/>
                      <a:pt x="18851" y="613"/>
                      <a:pt x="18904" y="639"/>
                    </a:cubicBezTo>
                    <a:cubicBezTo>
                      <a:pt x="18904" y="639"/>
                      <a:pt x="18938" y="639"/>
                      <a:pt x="18938" y="613"/>
                    </a:cubicBezTo>
                    <a:cubicBezTo>
                      <a:pt x="18938" y="613"/>
                      <a:pt x="18938" y="579"/>
                      <a:pt x="18904" y="579"/>
                    </a:cubicBezTo>
                    <a:cubicBezTo>
                      <a:pt x="18851" y="553"/>
                      <a:pt x="18798" y="553"/>
                      <a:pt x="18738" y="526"/>
                    </a:cubicBezTo>
                    <a:close/>
                    <a:moveTo>
                      <a:pt x="10673" y="579"/>
                    </a:moveTo>
                    <a:cubicBezTo>
                      <a:pt x="10620" y="613"/>
                      <a:pt x="10534" y="613"/>
                      <a:pt x="10480" y="639"/>
                    </a:cubicBezTo>
                    <a:lnTo>
                      <a:pt x="10480" y="666"/>
                    </a:lnTo>
                    <a:cubicBezTo>
                      <a:pt x="10480" y="692"/>
                      <a:pt x="10480" y="692"/>
                      <a:pt x="10507" y="692"/>
                    </a:cubicBezTo>
                    <a:cubicBezTo>
                      <a:pt x="10560" y="666"/>
                      <a:pt x="10620" y="666"/>
                      <a:pt x="10673" y="639"/>
                    </a:cubicBezTo>
                    <a:cubicBezTo>
                      <a:pt x="10700" y="639"/>
                      <a:pt x="10700" y="613"/>
                      <a:pt x="10700" y="613"/>
                    </a:cubicBezTo>
                    <a:cubicBezTo>
                      <a:pt x="10700" y="579"/>
                      <a:pt x="10673" y="579"/>
                      <a:pt x="10673" y="579"/>
                    </a:cubicBezTo>
                    <a:close/>
                    <a:moveTo>
                      <a:pt x="19044" y="639"/>
                    </a:moveTo>
                    <a:cubicBezTo>
                      <a:pt x="19044" y="666"/>
                      <a:pt x="19044" y="666"/>
                      <a:pt x="19071" y="692"/>
                    </a:cubicBezTo>
                    <a:cubicBezTo>
                      <a:pt x="19130" y="692"/>
                      <a:pt x="19184" y="719"/>
                      <a:pt x="19237" y="746"/>
                    </a:cubicBezTo>
                    <a:cubicBezTo>
                      <a:pt x="19270" y="746"/>
                      <a:pt x="19270" y="719"/>
                      <a:pt x="19270" y="719"/>
                    </a:cubicBezTo>
                    <a:cubicBezTo>
                      <a:pt x="19297" y="692"/>
                      <a:pt x="19270" y="692"/>
                      <a:pt x="19270" y="692"/>
                    </a:cubicBezTo>
                    <a:cubicBezTo>
                      <a:pt x="19210" y="666"/>
                      <a:pt x="19157" y="639"/>
                      <a:pt x="19071" y="639"/>
                    </a:cubicBezTo>
                    <a:close/>
                    <a:moveTo>
                      <a:pt x="10314" y="692"/>
                    </a:moveTo>
                    <a:cubicBezTo>
                      <a:pt x="10254" y="719"/>
                      <a:pt x="10201" y="719"/>
                      <a:pt x="10148" y="746"/>
                    </a:cubicBezTo>
                    <a:cubicBezTo>
                      <a:pt x="10121" y="746"/>
                      <a:pt x="10121" y="779"/>
                      <a:pt x="10121" y="779"/>
                    </a:cubicBezTo>
                    <a:cubicBezTo>
                      <a:pt x="10121" y="805"/>
                      <a:pt x="10148" y="805"/>
                      <a:pt x="10148" y="805"/>
                    </a:cubicBezTo>
                    <a:cubicBezTo>
                      <a:pt x="10228" y="779"/>
                      <a:pt x="10288" y="779"/>
                      <a:pt x="10341" y="746"/>
                    </a:cubicBezTo>
                    <a:cubicBezTo>
                      <a:pt x="10341" y="746"/>
                      <a:pt x="10367" y="719"/>
                      <a:pt x="10341" y="719"/>
                    </a:cubicBezTo>
                    <a:cubicBezTo>
                      <a:pt x="10341" y="692"/>
                      <a:pt x="10341" y="692"/>
                      <a:pt x="10314" y="692"/>
                    </a:cubicBezTo>
                    <a:close/>
                    <a:moveTo>
                      <a:pt x="19428" y="734"/>
                    </a:moveTo>
                    <a:cubicBezTo>
                      <a:pt x="19418" y="734"/>
                      <a:pt x="19403" y="746"/>
                      <a:pt x="19403" y="746"/>
                    </a:cubicBezTo>
                    <a:lnTo>
                      <a:pt x="19403" y="805"/>
                    </a:lnTo>
                    <a:cubicBezTo>
                      <a:pt x="19490" y="805"/>
                      <a:pt x="19543" y="832"/>
                      <a:pt x="19603" y="859"/>
                    </a:cubicBezTo>
                    <a:lnTo>
                      <a:pt x="19630" y="832"/>
                    </a:lnTo>
                    <a:cubicBezTo>
                      <a:pt x="19630" y="832"/>
                      <a:pt x="19630" y="805"/>
                      <a:pt x="19603" y="805"/>
                    </a:cubicBezTo>
                    <a:cubicBezTo>
                      <a:pt x="19543" y="779"/>
                      <a:pt x="19490" y="746"/>
                      <a:pt x="19437" y="746"/>
                    </a:cubicBezTo>
                    <a:cubicBezTo>
                      <a:pt x="19437" y="737"/>
                      <a:pt x="19433" y="734"/>
                      <a:pt x="19428" y="734"/>
                    </a:cubicBezTo>
                    <a:close/>
                    <a:moveTo>
                      <a:pt x="9981" y="805"/>
                    </a:moveTo>
                    <a:cubicBezTo>
                      <a:pt x="9922" y="832"/>
                      <a:pt x="9868" y="859"/>
                      <a:pt x="9788" y="859"/>
                    </a:cubicBezTo>
                    <a:lnTo>
                      <a:pt x="9788" y="912"/>
                    </a:lnTo>
                    <a:lnTo>
                      <a:pt x="9815" y="912"/>
                    </a:lnTo>
                    <a:cubicBezTo>
                      <a:pt x="9868" y="885"/>
                      <a:pt x="9922" y="885"/>
                      <a:pt x="9981" y="859"/>
                    </a:cubicBezTo>
                    <a:cubicBezTo>
                      <a:pt x="10008" y="859"/>
                      <a:pt x="10008" y="832"/>
                      <a:pt x="10008" y="832"/>
                    </a:cubicBezTo>
                    <a:cubicBezTo>
                      <a:pt x="10008" y="805"/>
                      <a:pt x="9981" y="805"/>
                      <a:pt x="9981" y="805"/>
                    </a:cubicBezTo>
                    <a:close/>
                    <a:moveTo>
                      <a:pt x="19769" y="859"/>
                    </a:moveTo>
                    <a:cubicBezTo>
                      <a:pt x="19769" y="859"/>
                      <a:pt x="19736" y="859"/>
                      <a:pt x="19736" y="885"/>
                    </a:cubicBezTo>
                    <a:cubicBezTo>
                      <a:pt x="19736" y="885"/>
                      <a:pt x="19736" y="912"/>
                      <a:pt x="19769" y="912"/>
                    </a:cubicBezTo>
                    <a:cubicBezTo>
                      <a:pt x="19823" y="945"/>
                      <a:pt x="19876" y="945"/>
                      <a:pt x="19936" y="972"/>
                    </a:cubicBezTo>
                    <a:cubicBezTo>
                      <a:pt x="19962" y="972"/>
                      <a:pt x="19962" y="972"/>
                      <a:pt x="19962" y="945"/>
                    </a:cubicBezTo>
                    <a:lnTo>
                      <a:pt x="19962" y="912"/>
                    </a:lnTo>
                    <a:cubicBezTo>
                      <a:pt x="19902" y="885"/>
                      <a:pt x="19849" y="885"/>
                      <a:pt x="19769" y="859"/>
                    </a:cubicBezTo>
                    <a:close/>
                    <a:moveTo>
                      <a:pt x="9622" y="912"/>
                    </a:moveTo>
                    <a:cubicBezTo>
                      <a:pt x="9562" y="945"/>
                      <a:pt x="9509" y="972"/>
                      <a:pt x="9456" y="998"/>
                    </a:cubicBezTo>
                    <a:cubicBezTo>
                      <a:pt x="9456" y="998"/>
                      <a:pt x="9423" y="1025"/>
                      <a:pt x="9456" y="1025"/>
                    </a:cubicBezTo>
                    <a:cubicBezTo>
                      <a:pt x="9456" y="1052"/>
                      <a:pt x="9456" y="1052"/>
                      <a:pt x="9482" y="1052"/>
                    </a:cubicBezTo>
                    <a:cubicBezTo>
                      <a:pt x="9536" y="1025"/>
                      <a:pt x="9589" y="998"/>
                      <a:pt x="9649" y="972"/>
                    </a:cubicBezTo>
                    <a:cubicBezTo>
                      <a:pt x="9675" y="972"/>
                      <a:pt x="9675" y="972"/>
                      <a:pt x="9675" y="945"/>
                    </a:cubicBezTo>
                    <a:cubicBezTo>
                      <a:pt x="9649" y="945"/>
                      <a:pt x="9649" y="912"/>
                      <a:pt x="9622" y="912"/>
                    </a:cubicBezTo>
                    <a:close/>
                    <a:moveTo>
                      <a:pt x="20110" y="987"/>
                    </a:moveTo>
                    <a:cubicBezTo>
                      <a:pt x="20102" y="987"/>
                      <a:pt x="20102" y="998"/>
                      <a:pt x="20102" y="998"/>
                    </a:cubicBezTo>
                    <a:cubicBezTo>
                      <a:pt x="20069" y="1025"/>
                      <a:pt x="20102" y="1025"/>
                      <a:pt x="20102" y="1025"/>
                    </a:cubicBezTo>
                    <a:cubicBezTo>
                      <a:pt x="20155" y="1052"/>
                      <a:pt x="20208" y="1078"/>
                      <a:pt x="20268" y="1112"/>
                    </a:cubicBezTo>
                    <a:lnTo>
                      <a:pt x="20295" y="1112"/>
                    </a:lnTo>
                    <a:lnTo>
                      <a:pt x="20322" y="1078"/>
                    </a:lnTo>
                    <a:lnTo>
                      <a:pt x="20295" y="1052"/>
                    </a:lnTo>
                    <a:cubicBezTo>
                      <a:pt x="20235" y="1025"/>
                      <a:pt x="20182" y="998"/>
                      <a:pt x="20129" y="998"/>
                    </a:cubicBezTo>
                    <a:cubicBezTo>
                      <a:pt x="20120" y="990"/>
                      <a:pt x="20114" y="987"/>
                      <a:pt x="20110" y="987"/>
                    </a:cubicBezTo>
                    <a:close/>
                    <a:moveTo>
                      <a:pt x="9289" y="1052"/>
                    </a:moveTo>
                    <a:cubicBezTo>
                      <a:pt x="9230" y="1078"/>
                      <a:pt x="9176" y="1112"/>
                      <a:pt x="9123" y="1138"/>
                    </a:cubicBezTo>
                    <a:cubicBezTo>
                      <a:pt x="9123" y="1138"/>
                      <a:pt x="9090" y="1138"/>
                      <a:pt x="9090" y="1165"/>
                    </a:cubicBezTo>
                    <a:cubicBezTo>
                      <a:pt x="9123" y="1165"/>
                      <a:pt x="9123" y="1191"/>
                      <a:pt x="9123" y="1191"/>
                    </a:cubicBezTo>
                    <a:lnTo>
                      <a:pt x="9150" y="1191"/>
                    </a:lnTo>
                    <a:cubicBezTo>
                      <a:pt x="9203" y="1165"/>
                      <a:pt x="9256" y="1138"/>
                      <a:pt x="9316" y="1112"/>
                    </a:cubicBezTo>
                    <a:cubicBezTo>
                      <a:pt x="9316" y="1112"/>
                      <a:pt x="9343" y="1078"/>
                      <a:pt x="9316" y="1078"/>
                    </a:cubicBezTo>
                    <a:cubicBezTo>
                      <a:pt x="9316" y="1052"/>
                      <a:pt x="9316" y="1052"/>
                      <a:pt x="9289" y="1052"/>
                    </a:cubicBezTo>
                    <a:close/>
                    <a:moveTo>
                      <a:pt x="20461" y="1112"/>
                    </a:moveTo>
                    <a:cubicBezTo>
                      <a:pt x="20461" y="1112"/>
                      <a:pt x="20435" y="1112"/>
                      <a:pt x="20435" y="1138"/>
                    </a:cubicBezTo>
                    <a:lnTo>
                      <a:pt x="20435" y="1165"/>
                    </a:lnTo>
                    <a:cubicBezTo>
                      <a:pt x="20488" y="1191"/>
                      <a:pt x="20541" y="1218"/>
                      <a:pt x="20601" y="1245"/>
                    </a:cubicBezTo>
                    <a:lnTo>
                      <a:pt x="20628" y="1245"/>
                    </a:lnTo>
                    <a:lnTo>
                      <a:pt x="20654" y="1218"/>
                    </a:lnTo>
                    <a:cubicBezTo>
                      <a:pt x="20654" y="1218"/>
                      <a:pt x="20654" y="1191"/>
                      <a:pt x="20628" y="1191"/>
                    </a:cubicBezTo>
                    <a:cubicBezTo>
                      <a:pt x="20568" y="1165"/>
                      <a:pt x="20515" y="1138"/>
                      <a:pt x="20461" y="1112"/>
                    </a:cubicBezTo>
                    <a:close/>
                    <a:moveTo>
                      <a:pt x="8957" y="1191"/>
                    </a:moveTo>
                    <a:cubicBezTo>
                      <a:pt x="8897" y="1218"/>
                      <a:pt x="8844" y="1245"/>
                      <a:pt x="8790" y="1278"/>
                    </a:cubicBezTo>
                    <a:cubicBezTo>
                      <a:pt x="8790" y="1278"/>
                      <a:pt x="8757" y="1305"/>
                      <a:pt x="8790" y="1305"/>
                    </a:cubicBezTo>
                    <a:lnTo>
                      <a:pt x="8790" y="1331"/>
                    </a:lnTo>
                    <a:lnTo>
                      <a:pt x="8817" y="1331"/>
                    </a:lnTo>
                    <a:cubicBezTo>
                      <a:pt x="8870" y="1305"/>
                      <a:pt x="8923" y="1278"/>
                      <a:pt x="8983" y="1245"/>
                    </a:cubicBezTo>
                    <a:cubicBezTo>
                      <a:pt x="8983" y="1245"/>
                      <a:pt x="9010" y="1218"/>
                      <a:pt x="8983" y="1218"/>
                    </a:cubicBezTo>
                    <a:cubicBezTo>
                      <a:pt x="8983" y="1191"/>
                      <a:pt x="8983" y="1191"/>
                      <a:pt x="8957" y="1191"/>
                    </a:cubicBezTo>
                    <a:close/>
                    <a:moveTo>
                      <a:pt x="20787" y="1263"/>
                    </a:moveTo>
                    <a:cubicBezTo>
                      <a:pt x="20779" y="1263"/>
                      <a:pt x="20767" y="1278"/>
                      <a:pt x="20767" y="1278"/>
                    </a:cubicBezTo>
                    <a:lnTo>
                      <a:pt x="20767" y="1305"/>
                    </a:lnTo>
                    <a:cubicBezTo>
                      <a:pt x="20821" y="1331"/>
                      <a:pt x="20874" y="1358"/>
                      <a:pt x="20934" y="1384"/>
                    </a:cubicBezTo>
                    <a:lnTo>
                      <a:pt x="20987" y="1384"/>
                    </a:lnTo>
                    <a:cubicBezTo>
                      <a:pt x="20987" y="1358"/>
                      <a:pt x="20987" y="1358"/>
                      <a:pt x="20960" y="1331"/>
                    </a:cubicBezTo>
                    <a:cubicBezTo>
                      <a:pt x="20900" y="1305"/>
                      <a:pt x="20847" y="1278"/>
                      <a:pt x="20794" y="1278"/>
                    </a:cubicBezTo>
                    <a:cubicBezTo>
                      <a:pt x="20794" y="1267"/>
                      <a:pt x="20791" y="1263"/>
                      <a:pt x="20787" y="1263"/>
                    </a:cubicBezTo>
                    <a:close/>
                    <a:moveTo>
                      <a:pt x="8643" y="1346"/>
                    </a:moveTo>
                    <a:cubicBezTo>
                      <a:pt x="8639" y="1346"/>
                      <a:pt x="8633" y="1349"/>
                      <a:pt x="8624" y="1358"/>
                    </a:cubicBezTo>
                    <a:cubicBezTo>
                      <a:pt x="8564" y="1358"/>
                      <a:pt x="8511" y="1384"/>
                      <a:pt x="8458" y="1411"/>
                    </a:cubicBezTo>
                    <a:cubicBezTo>
                      <a:pt x="8458" y="1444"/>
                      <a:pt x="8424" y="1444"/>
                      <a:pt x="8458" y="1471"/>
                    </a:cubicBezTo>
                    <a:lnTo>
                      <a:pt x="8484" y="1471"/>
                    </a:lnTo>
                    <a:cubicBezTo>
                      <a:pt x="8538" y="1444"/>
                      <a:pt x="8591" y="1411"/>
                      <a:pt x="8651" y="1384"/>
                    </a:cubicBezTo>
                    <a:cubicBezTo>
                      <a:pt x="8651" y="1384"/>
                      <a:pt x="8677" y="1384"/>
                      <a:pt x="8651" y="1358"/>
                    </a:cubicBezTo>
                    <a:cubicBezTo>
                      <a:pt x="8651" y="1358"/>
                      <a:pt x="8651" y="1346"/>
                      <a:pt x="8643" y="1346"/>
                    </a:cubicBezTo>
                    <a:close/>
                    <a:moveTo>
                      <a:pt x="21127" y="1411"/>
                    </a:moveTo>
                    <a:cubicBezTo>
                      <a:pt x="21127" y="1411"/>
                      <a:pt x="21100" y="1411"/>
                      <a:pt x="21100" y="1444"/>
                    </a:cubicBezTo>
                    <a:lnTo>
                      <a:pt x="21100" y="1471"/>
                    </a:lnTo>
                    <a:cubicBezTo>
                      <a:pt x="21153" y="1497"/>
                      <a:pt x="21207" y="1524"/>
                      <a:pt x="21266" y="1551"/>
                    </a:cubicBezTo>
                    <a:lnTo>
                      <a:pt x="21293" y="1551"/>
                    </a:lnTo>
                    <a:lnTo>
                      <a:pt x="21293" y="1524"/>
                    </a:lnTo>
                    <a:cubicBezTo>
                      <a:pt x="21320" y="1524"/>
                      <a:pt x="21320" y="1497"/>
                      <a:pt x="21293" y="1497"/>
                    </a:cubicBezTo>
                    <a:cubicBezTo>
                      <a:pt x="21233" y="1471"/>
                      <a:pt x="21180" y="1444"/>
                      <a:pt x="21127" y="1411"/>
                    </a:cubicBezTo>
                    <a:close/>
                    <a:moveTo>
                      <a:pt x="8291" y="1497"/>
                    </a:moveTo>
                    <a:cubicBezTo>
                      <a:pt x="8231" y="1524"/>
                      <a:pt x="8178" y="1551"/>
                      <a:pt x="8125" y="1577"/>
                    </a:cubicBezTo>
                    <a:lnTo>
                      <a:pt x="8125" y="1611"/>
                    </a:lnTo>
                    <a:cubicBezTo>
                      <a:pt x="8125" y="1637"/>
                      <a:pt x="8152" y="1637"/>
                      <a:pt x="8152" y="1637"/>
                    </a:cubicBezTo>
                    <a:cubicBezTo>
                      <a:pt x="8205" y="1611"/>
                      <a:pt x="8258" y="1577"/>
                      <a:pt x="8318" y="1551"/>
                    </a:cubicBezTo>
                    <a:cubicBezTo>
                      <a:pt x="8345" y="1551"/>
                      <a:pt x="8345" y="1524"/>
                      <a:pt x="8345" y="1524"/>
                    </a:cubicBezTo>
                    <a:cubicBezTo>
                      <a:pt x="8318" y="1497"/>
                      <a:pt x="8318" y="1497"/>
                      <a:pt x="8291" y="1497"/>
                    </a:cubicBezTo>
                    <a:close/>
                    <a:moveTo>
                      <a:pt x="21433" y="1577"/>
                    </a:moveTo>
                    <a:cubicBezTo>
                      <a:pt x="21399" y="1611"/>
                      <a:pt x="21433" y="1611"/>
                      <a:pt x="21433" y="1637"/>
                    </a:cubicBezTo>
                    <a:cubicBezTo>
                      <a:pt x="21486" y="1664"/>
                      <a:pt x="21539" y="1690"/>
                      <a:pt x="21599" y="1717"/>
                    </a:cubicBezTo>
                    <a:cubicBezTo>
                      <a:pt x="21626" y="1717"/>
                      <a:pt x="21626" y="1717"/>
                      <a:pt x="21626" y="1690"/>
                    </a:cubicBezTo>
                    <a:lnTo>
                      <a:pt x="21626" y="1664"/>
                    </a:lnTo>
                    <a:cubicBezTo>
                      <a:pt x="21566" y="1637"/>
                      <a:pt x="21513" y="1611"/>
                      <a:pt x="21459" y="1577"/>
                    </a:cubicBezTo>
                    <a:close/>
                    <a:moveTo>
                      <a:pt x="7985" y="1664"/>
                    </a:moveTo>
                    <a:cubicBezTo>
                      <a:pt x="7925" y="1690"/>
                      <a:pt x="7872" y="1717"/>
                      <a:pt x="7819" y="1744"/>
                    </a:cubicBezTo>
                    <a:cubicBezTo>
                      <a:pt x="7792" y="1744"/>
                      <a:pt x="7792" y="1777"/>
                      <a:pt x="7792" y="1777"/>
                    </a:cubicBezTo>
                    <a:lnTo>
                      <a:pt x="7819" y="1804"/>
                    </a:lnTo>
                    <a:lnTo>
                      <a:pt x="7846" y="1804"/>
                    </a:lnTo>
                    <a:cubicBezTo>
                      <a:pt x="7899" y="1777"/>
                      <a:pt x="7959" y="1744"/>
                      <a:pt x="8012" y="1717"/>
                    </a:cubicBezTo>
                    <a:lnTo>
                      <a:pt x="8012" y="1664"/>
                    </a:lnTo>
                    <a:close/>
                    <a:moveTo>
                      <a:pt x="21732" y="1744"/>
                    </a:moveTo>
                    <a:cubicBezTo>
                      <a:pt x="21732" y="1777"/>
                      <a:pt x="21732" y="1777"/>
                      <a:pt x="21765" y="1804"/>
                    </a:cubicBezTo>
                    <a:cubicBezTo>
                      <a:pt x="21819" y="1830"/>
                      <a:pt x="21845" y="1857"/>
                      <a:pt x="21899" y="1883"/>
                    </a:cubicBezTo>
                    <a:lnTo>
                      <a:pt x="21932" y="1883"/>
                    </a:lnTo>
                    <a:lnTo>
                      <a:pt x="21958" y="1857"/>
                    </a:lnTo>
                    <a:cubicBezTo>
                      <a:pt x="21958" y="1857"/>
                      <a:pt x="21958" y="1830"/>
                      <a:pt x="21932" y="1830"/>
                    </a:cubicBezTo>
                    <a:cubicBezTo>
                      <a:pt x="21872" y="1804"/>
                      <a:pt x="21845" y="1777"/>
                      <a:pt x="21792" y="1744"/>
                    </a:cubicBezTo>
                    <a:close/>
                    <a:moveTo>
                      <a:pt x="7653" y="1830"/>
                    </a:moveTo>
                    <a:cubicBezTo>
                      <a:pt x="7593" y="1857"/>
                      <a:pt x="7539" y="1883"/>
                      <a:pt x="7486" y="1910"/>
                    </a:cubicBezTo>
                    <a:lnTo>
                      <a:pt x="7486" y="1970"/>
                    </a:lnTo>
                    <a:lnTo>
                      <a:pt x="7513" y="1970"/>
                    </a:lnTo>
                    <a:cubicBezTo>
                      <a:pt x="7566" y="1943"/>
                      <a:pt x="7626" y="1910"/>
                      <a:pt x="7679" y="1883"/>
                    </a:cubicBezTo>
                    <a:cubicBezTo>
                      <a:pt x="7706" y="1883"/>
                      <a:pt x="7706" y="1857"/>
                      <a:pt x="7679" y="1857"/>
                    </a:cubicBezTo>
                    <a:cubicBezTo>
                      <a:pt x="7679" y="1830"/>
                      <a:pt x="7679" y="1830"/>
                      <a:pt x="7653" y="1830"/>
                    </a:cubicBezTo>
                    <a:close/>
                    <a:moveTo>
                      <a:pt x="22098" y="1910"/>
                    </a:moveTo>
                    <a:cubicBezTo>
                      <a:pt x="22098" y="1910"/>
                      <a:pt x="22065" y="1910"/>
                      <a:pt x="22065" y="1943"/>
                    </a:cubicBezTo>
                    <a:cubicBezTo>
                      <a:pt x="22038" y="1943"/>
                      <a:pt x="22065" y="1970"/>
                      <a:pt x="22065" y="1970"/>
                    </a:cubicBezTo>
                    <a:cubicBezTo>
                      <a:pt x="22125" y="1997"/>
                      <a:pt x="22178" y="2023"/>
                      <a:pt x="22231" y="2050"/>
                    </a:cubicBezTo>
                    <a:lnTo>
                      <a:pt x="22264" y="2050"/>
                    </a:lnTo>
                    <a:lnTo>
                      <a:pt x="22264" y="1997"/>
                    </a:lnTo>
                    <a:cubicBezTo>
                      <a:pt x="22205" y="1970"/>
                      <a:pt x="22151" y="1943"/>
                      <a:pt x="22098" y="1910"/>
                    </a:cubicBezTo>
                    <a:close/>
                    <a:moveTo>
                      <a:pt x="7353" y="2011"/>
                    </a:moveTo>
                    <a:cubicBezTo>
                      <a:pt x="7349" y="2011"/>
                      <a:pt x="7347" y="2014"/>
                      <a:pt x="7347" y="2023"/>
                    </a:cubicBezTo>
                    <a:cubicBezTo>
                      <a:pt x="7293" y="2050"/>
                      <a:pt x="7233" y="2076"/>
                      <a:pt x="7180" y="2110"/>
                    </a:cubicBezTo>
                    <a:cubicBezTo>
                      <a:pt x="7180" y="2110"/>
                      <a:pt x="7154" y="2136"/>
                      <a:pt x="7180" y="2136"/>
                    </a:cubicBezTo>
                    <a:lnTo>
                      <a:pt x="7207" y="2163"/>
                    </a:lnTo>
                    <a:cubicBezTo>
                      <a:pt x="7260" y="2136"/>
                      <a:pt x="7320" y="2076"/>
                      <a:pt x="7373" y="2050"/>
                    </a:cubicBezTo>
                    <a:lnTo>
                      <a:pt x="7373" y="2023"/>
                    </a:lnTo>
                    <a:cubicBezTo>
                      <a:pt x="7373" y="2023"/>
                      <a:pt x="7361" y="2011"/>
                      <a:pt x="7353" y="2011"/>
                    </a:cubicBezTo>
                    <a:close/>
                    <a:moveTo>
                      <a:pt x="22371" y="2110"/>
                    </a:moveTo>
                    <a:lnTo>
                      <a:pt x="22371" y="2163"/>
                    </a:lnTo>
                    <a:cubicBezTo>
                      <a:pt x="22431" y="2189"/>
                      <a:pt x="22484" y="2216"/>
                      <a:pt x="22537" y="2243"/>
                    </a:cubicBezTo>
                    <a:lnTo>
                      <a:pt x="22564" y="2243"/>
                    </a:lnTo>
                    <a:cubicBezTo>
                      <a:pt x="22597" y="2216"/>
                      <a:pt x="22597" y="2216"/>
                      <a:pt x="22564" y="2189"/>
                    </a:cubicBezTo>
                    <a:cubicBezTo>
                      <a:pt x="22511" y="2163"/>
                      <a:pt x="22457" y="2136"/>
                      <a:pt x="22398" y="2110"/>
                    </a:cubicBezTo>
                    <a:close/>
                    <a:moveTo>
                      <a:pt x="7040" y="2189"/>
                    </a:moveTo>
                    <a:cubicBezTo>
                      <a:pt x="6987" y="2243"/>
                      <a:pt x="6927" y="2276"/>
                      <a:pt x="6874" y="2303"/>
                    </a:cubicBezTo>
                    <a:cubicBezTo>
                      <a:pt x="6874" y="2303"/>
                      <a:pt x="6847" y="2329"/>
                      <a:pt x="6874" y="2329"/>
                    </a:cubicBezTo>
                    <a:lnTo>
                      <a:pt x="6901" y="2356"/>
                    </a:lnTo>
                    <a:cubicBezTo>
                      <a:pt x="6961" y="2303"/>
                      <a:pt x="7014" y="2276"/>
                      <a:pt x="7067" y="2243"/>
                    </a:cubicBezTo>
                    <a:lnTo>
                      <a:pt x="7067" y="2216"/>
                    </a:lnTo>
                    <a:cubicBezTo>
                      <a:pt x="7067" y="2189"/>
                      <a:pt x="7040" y="2189"/>
                      <a:pt x="7040" y="2189"/>
                    </a:cubicBezTo>
                    <a:close/>
                    <a:moveTo>
                      <a:pt x="22711" y="2291"/>
                    </a:moveTo>
                    <a:cubicBezTo>
                      <a:pt x="22701" y="2291"/>
                      <a:pt x="22695" y="2303"/>
                      <a:pt x="22677" y="2303"/>
                    </a:cubicBezTo>
                    <a:cubicBezTo>
                      <a:pt x="22677" y="2329"/>
                      <a:pt x="22677" y="2329"/>
                      <a:pt x="22704" y="2329"/>
                    </a:cubicBezTo>
                    <a:cubicBezTo>
                      <a:pt x="22730" y="2382"/>
                      <a:pt x="22790" y="2409"/>
                      <a:pt x="22843" y="2442"/>
                    </a:cubicBezTo>
                    <a:lnTo>
                      <a:pt x="22870" y="2442"/>
                    </a:lnTo>
                    <a:cubicBezTo>
                      <a:pt x="22897" y="2409"/>
                      <a:pt x="22897" y="2409"/>
                      <a:pt x="22870" y="2382"/>
                    </a:cubicBezTo>
                    <a:cubicBezTo>
                      <a:pt x="22817" y="2356"/>
                      <a:pt x="22764" y="2329"/>
                      <a:pt x="22730" y="2303"/>
                    </a:cubicBezTo>
                    <a:cubicBezTo>
                      <a:pt x="22721" y="2294"/>
                      <a:pt x="22715" y="2291"/>
                      <a:pt x="22711" y="2291"/>
                    </a:cubicBezTo>
                    <a:close/>
                    <a:moveTo>
                      <a:pt x="6708" y="2382"/>
                    </a:moveTo>
                    <a:cubicBezTo>
                      <a:pt x="6681" y="2442"/>
                      <a:pt x="6628" y="2469"/>
                      <a:pt x="6568" y="2496"/>
                    </a:cubicBezTo>
                    <a:cubicBezTo>
                      <a:pt x="6568" y="2496"/>
                      <a:pt x="6541" y="2522"/>
                      <a:pt x="6568" y="2522"/>
                    </a:cubicBezTo>
                    <a:lnTo>
                      <a:pt x="6595" y="2549"/>
                    </a:lnTo>
                    <a:cubicBezTo>
                      <a:pt x="6655" y="2496"/>
                      <a:pt x="6708" y="2469"/>
                      <a:pt x="6761" y="2442"/>
                    </a:cubicBezTo>
                    <a:lnTo>
                      <a:pt x="6761" y="2409"/>
                    </a:lnTo>
                    <a:cubicBezTo>
                      <a:pt x="6761" y="2382"/>
                      <a:pt x="6734" y="2382"/>
                      <a:pt x="6708" y="2382"/>
                    </a:cubicBezTo>
                    <a:close/>
                    <a:moveTo>
                      <a:pt x="22983" y="2496"/>
                    </a:moveTo>
                    <a:lnTo>
                      <a:pt x="22983" y="2549"/>
                    </a:lnTo>
                    <a:cubicBezTo>
                      <a:pt x="23036" y="2575"/>
                      <a:pt x="23096" y="2609"/>
                      <a:pt x="23149" y="2635"/>
                    </a:cubicBezTo>
                    <a:lnTo>
                      <a:pt x="23176" y="2635"/>
                    </a:lnTo>
                    <a:cubicBezTo>
                      <a:pt x="23203" y="2635"/>
                      <a:pt x="23176" y="2609"/>
                      <a:pt x="23176" y="2609"/>
                    </a:cubicBezTo>
                    <a:cubicBezTo>
                      <a:pt x="23123" y="2549"/>
                      <a:pt x="23063" y="2522"/>
                      <a:pt x="23036" y="2496"/>
                    </a:cubicBezTo>
                    <a:close/>
                    <a:moveTo>
                      <a:pt x="6437" y="2594"/>
                    </a:moveTo>
                    <a:cubicBezTo>
                      <a:pt x="6432" y="2594"/>
                      <a:pt x="6428" y="2598"/>
                      <a:pt x="6428" y="2609"/>
                    </a:cubicBezTo>
                    <a:cubicBezTo>
                      <a:pt x="6375" y="2635"/>
                      <a:pt x="6322" y="2662"/>
                      <a:pt x="6262" y="2689"/>
                    </a:cubicBezTo>
                    <a:lnTo>
                      <a:pt x="6262" y="2742"/>
                    </a:lnTo>
                    <a:lnTo>
                      <a:pt x="6295" y="2742"/>
                    </a:lnTo>
                    <a:cubicBezTo>
                      <a:pt x="6348" y="2715"/>
                      <a:pt x="6402" y="2689"/>
                      <a:pt x="6462" y="2635"/>
                    </a:cubicBezTo>
                    <a:lnTo>
                      <a:pt x="6462" y="2609"/>
                    </a:lnTo>
                    <a:cubicBezTo>
                      <a:pt x="6462" y="2609"/>
                      <a:pt x="6447" y="2594"/>
                      <a:pt x="6437" y="2594"/>
                    </a:cubicBezTo>
                    <a:close/>
                    <a:moveTo>
                      <a:pt x="23316" y="2689"/>
                    </a:moveTo>
                    <a:cubicBezTo>
                      <a:pt x="23316" y="2689"/>
                      <a:pt x="23289" y="2689"/>
                      <a:pt x="23289" y="2715"/>
                    </a:cubicBezTo>
                    <a:lnTo>
                      <a:pt x="23289" y="2742"/>
                    </a:lnTo>
                    <a:cubicBezTo>
                      <a:pt x="23342" y="2775"/>
                      <a:pt x="23396" y="2802"/>
                      <a:pt x="23456" y="2855"/>
                    </a:cubicBezTo>
                    <a:lnTo>
                      <a:pt x="23482" y="2855"/>
                    </a:lnTo>
                    <a:lnTo>
                      <a:pt x="23482" y="2802"/>
                    </a:lnTo>
                    <a:cubicBezTo>
                      <a:pt x="23429" y="2775"/>
                      <a:pt x="23369" y="2742"/>
                      <a:pt x="23316" y="2689"/>
                    </a:cubicBezTo>
                    <a:close/>
                    <a:moveTo>
                      <a:pt x="6129" y="2802"/>
                    </a:moveTo>
                    <a:cubicBezTo>
                      <a:pt x="6069" y="2855"/>
                      <a:pt x="6016" y="2881"/>
                      <a:pt x="5989" y="2908"/>
                    </a:cubicBezTo>
                    <a:cubicBezTo>
                      <a:pt x="5963" y="2908"/>
                      <a:pt x="5963" y="2941"/>
                      <a:pt x="5963" y="2968"/>
                    </a:cubicBezTo>
                    <a:lnTo>
                      <a:pt x="6016" y="2968"/>
                    </a:lnTo>
                    <a:cubicBezTo>
                      <a:pt x="6069" y="2908"/>
                      <a:pt x="6096" y="2881"/>
                      <a:pt x="6155" y="2855"/>
                    </a:cubicBezTo>
                    <a:cubicBezTo>
                      <a:pt x="6182" y="2855"/>
                      <a:pt x="6182" y="2828"/>
                      <a:pt x="6155" y="2802"/>
                    </a:cubicBezTo>
                    <a:close/>
                    <a:moveTo>
                      <a:pt x="23595" y="2908"/>
                    </a:moveTo>
                    <a:cubicBezTo>
                      <a:pt x="23562" y="2941"/>
                      <a:pt x="23562" y="2941"/>
                      <a:pt x="23595" y="2968"/>
                    </a:cubicBezTo>
                    <a:cubicBezTo>
                      <a:pt x="23648" y="2995"/>
                      <a:pt x="23675" y="3021"/>
                      <a:pt x="23728" y="3074"/>
                    </a:cubicBezTo>
                    <a:lnTo>
                      <a:pt x="23762" y="3074"/>
                    </a:lnTo>
                    <a:lnTo>
                      <a:pt x="23762" y="3048"/>
                    </a:lnTo>
                    <a:cubicBezTo>
                      <a:pt x="23788" y="3048"/>
                      <a:pt x="23788" y="3021"/>
                      <a:pt x="23762" y="3021"/>
                    </a:cubicBezTo>
                    <a:cubicBezTo>
                      <a:pt x="23728" y="2995"/>
                      <a:pt x="23675" y="2941"/>
                      <a:pt x="23622" y="2908"/>
                    </a:cubicBezTo>
                    <a:close/>
                    <a:moveTo>
                      <a:pt x="5823" y="3021"/>
                    </a:moveTo>
                    <a:cubicBezTo>
                      <a:pt x="5796" y="3048"/>
                      <a:pt x="5736" y="3108"/>
                      <a:pt x="5683" y="3134"/>
                    </a:cubicBezTo>
                    <a:lnTo>
                      <a:pt x="5683" y="3161"/>
                    </a:lnTo>
                    <a:lnTo>
                      <a:pt x="5710" y="3188"/>
                    </a:lnTo>
                    <a:cubicBezTo>
                      <a:pt x="5763" y="3134"/>
                      <a:pt x="5823" y="3108"/>
                      <a:pt x="5876" y="3074"/>
                    </a:cubicBezTo>
                    <a:lnTo>
                      <a:pt x="5876" y="3021"/>
                    </a:lnTo>
                    <a:close/>
                    <a:moveTo>
                      <a:pt x="23868" y="3134"/>
                    </a:moveTo>
                    <a:lnTo>
                      <a:pt x="23868" y="3188"/>
                    </a:lnTo>
                    <a:cubicBezTo>
                      <a:pt x="23928" y="3214"/>
                      <a:pt x="23981" y="3241"/>
                      <a:pt x="24008" y="3301"/>
                    </a:cubicBezTo>
                    <a:lnTo>
                      <a:pt x="24034" y="3301"/>
                    </a:lnTo>
                    <a:lnTo>
                      <a:pt x="24061" y="3274"/>
                    </a:lnTo>
                    <a:lnTo>
                      <a:pt x="24061" y="3241"/>
                    </a:lnTo>
                    <a:cubicBezTo>
                      <a:pt x="24008" y="3214"/>
                      <a:pt x="23955" y="3161"/>
                      <a:pt x="23895" y="3134"/>
                    </a:cubicBezTo>
                    <a:close/>
                    <a:moveTo>
                      <a:pt x="5543" y="3241"/>
                    </a:moveTo>
                    <a:cubicBezTo>
                      <a:pt x="5490" y="3274"/>
                      <a:pt x="5463" y="3327"/>
                      <a:pt x="5404" y="3354"/>
                    </a:cubicBezTo>
                    <a:cubicBezTo>
                      <a:pt x="5404" y="3381"/>
                      <a:pt x="5377" y="3381"/>
                      <a:pt x="5404" y="3407"/>
                    </a:cubicBezTo>
                    <a:lnTo>
                      <a:pt x="5430" y="3407"/>
                    </a:lnTo>
                    <a:cubicBezTo>
                      <a:pt x="5490" y="3354"/>
                      <a:pt x="5543" y="3327"/>
                      <a:pt x="5570" y="3301"/>
                    </a:cubicBezTo>
                    <a:cubicBezTo>
                      <a:pt x="5597" y="3274"/>
                      <a:pt x="5597" y="3274"/>
                      <a:pt x="5570" y="3241"/>
                    </a:cubicBezTo>
                    <a:close/>
                    <a:moveTo>
                      <a:pt x="24148" y="3354"/>
                    </a:moveTo>
                    <a:lnTo>
                      <a:pt x="24148" y="3407"/>
                    </a:lnTo>
                    <a:cubicBezTo>
                      <a:pt x="24201" y="3440"/>
                      <a:pt x="24261" y="3494"/>
                      <a:pt x="24287" y="3520"/>
                    </a:cubicBezTo>
                    <a:lnTo>
                      <a:pt x="24340" y="3520"/>
                    </a:lnTo>
                    <a:lnTo>
                      <a:pt x="24340" y="3467"/>
                    </a:lnTo>
                    <a:cubicBezTo>
                      <a:pt x="24287" y="3440"/>
                      <a:pt x="24227" y="3407"/>
                      <a:pt x="24201" y="3354"/>
                    </a:cubicBezTo>
                    <a:close/>
                    <a:moveTo>
                      <a:pt x="5264" y="3467"/>
                    </a:moveTo>
                    <a:cubicBezTo>
                      <a:pt x="5211" y="3520"/>
                      <a:pt x="5184" y="3547"/>
                      <a:pt x="5131" y="3607"/>
                    </a:cubicBezTo>
                    <a:lnTo>
                      <a:pt x="5131" y="3633"/>
                    </a:lnTo>
                    <a:lnTo>
                      <a:pt x="5157" y="3633"/>
                    </a:lnTo>
                    <a:cubicBezTo>
                      <a:pt x="5211" y="3607"/>
                      <a:pt x="5264" y="3547"/>
                      <a:pt x="5297" y="3520"/>
                    </a:cubicBezTo>
                    <a:cubicBezTo>
                      <a:pt x="5324" y="3520"/>
                      <a:pt x="5324" y="3494"/>
                      <a:pt x="5297" y="3494"/>
                    </a:cubicBezTo>
                    <a:cubicBezTo>
                      <a:pt x="5297" y="3467"/>
                      <a:pt x="5264" y="3467"/>
                      <a:pt x="5264" y="3467"/>
                    </a:cubicBezTo>
                    <a:close/>
                    <a:moveTo>
                      <a:pt x="24454" y="3582"/>
                    </a:moveTo>
                    <a:cubicBezTo>
                      <a:pt x="24447" y="3582"/>
                      <a:pt x="24440" y="3590"/>
                      <a:pt x="24427" y="3607"/>
                    </a:cubicBezTo>
                    <a:lnTo>
                      <a:pt x="24427" y="3633"/>
                    </a:lnTo>
                    <a:cubicBezTo>
                      <a:pt x="24480" y="3687"/>
                      <a:pt x="24533" y="3713"/>
                      <a:pt x="24560" y="3740"/>
                    </a:cubicBezTo>
                    <a:lnTo>
                      <a:pt x="24593" y="3773"/>
                    </a:lnTo>
                    <a:lnTo>
                      <a:pt x="24620" y="3740"/>
                    </a:lnTo>
                    <a:lnTo>
                      <a:pt x="24620" y="3713"/>
                    </a:lnTo>
                    <a:cubicBezTo>
                      <a:pt x="24560" y="3660"/>
                      <a:pt x="24507" y="3633"/>
                      <a:pt x="24480" y="3607"/>
                    </a:cubicBezTo>
                    <a:cubicBezTo>
                      <a:pt x="24467" y="3590"/>
                      <a:pt x="24460" y="3582"/>
                      <a:pt x="24454" y="3582"/>
                    </a:cubicBezTo>
                    <a:close/>
                    <a:moveTo>
                      <a:pt x="4991" y="3713"/>
                    </a:moveTo>
                    <a:cubicBezTo>
                      <a:pt x="4931" y="3740"/>
                      <a:pt x="4905" y="3800"/>
                      <a:pt x="4851" y="3826"/>
                    </a:cubicBezTo>
                    <a:lnTo>
                      <a:pt x="4851" y="3880"/>
                    </a:lnTo>
                    <a:lnTo>
                      <a:pt x="4905" y="3880"/>
                    </a:lnTo>
                    <a:cubicBezTo>
                      <a:pt x="4931" y="3826"/>
                      <a:pt x="4991" y="3800"/>
                      <a:pt x="5018" y="3740"/>
                    </a:cubicBezTo>
                    <a:cubicBezTo>
                      <a:pt x="5044" y="3740"/>
                      <a:pt x="5044" y="3713"/>
                      <a:pt x="5018" y="3713"/>
                    </a:cubicBezTo>
                    <a:close/>
                    <a:moveTo>
                      <a:pt x="24700" y="3826"/>
                    </a:moveTo>
                    <a:lnTo>
                      <a:pt x="24700" y="3880"/>
                    </a:lnTo>
                    <a:cubicBezTo>
                      <a:pt x="24760" y="3906"/>
                      <a:pt x="24786" y="3966"/>
                      <a:pt x="24840" y="3993"/>
                    </a:cubicBezTo>
                    <a:lnTo>
                      <a:pt x="24866" y="3993"/>
                    </a:lnTo>
                    <a:cubicBezTo>
                      <a:pt x="24893" y="3993"/>
                      <a:pt x="24893" y="3966"/>
                      <a:pt x="24866" y="3966"/>
                    </a:cubicBezTo>
                    <a:cubicBezTo>
                      <a:pt x="24840" y="3906"/>
                      <a:pt x="24786" y="3880"/>
                      <a:pt x="24760" y="3826"/>
                    </a:cubicBezTo>
                    <a:close/>
                    <a:moveTo>
                      <a:pt x="4738" y="3946"/>
                    </a:moveTo>
                    <a:cubicBezTo>
                      <a:pt x="4732" y="3946"/>
                      <a:pt x="4725" y="3953"/>
                      <a:pt x="4712" y="3966"/>
                    </a:cubicBezTo>
                    <a:cubicBezTo>
                      <a:pt x="4685" y="3993"/>
                      <a:pt x="4632" y="4046"/>
                      <a:pt x="4598" y="4073"/>
                    </a:cubicBezTo>
                    <a:cubicBezTo>
                      <a:pt x="4572" y="4106"/>
                      <a:pt x="4572" y="4106"/>
                      <a:pt x="4598" y="4132"/>
                    </a:cubicBezTo>
                    <a:lnTo>
                      <a:pt x="4632" y="4132"/>
                    </a:lnTo>
                    <a:cubicBezTo>
                      <a:pt x="4685" y="4073"/>
                      <a:pt x="4712" y="4046"/>
                      <a:pt x="4765" y="3993"/>
                    </a:cubicBezTo>
                    <a:lnTo>
                      <a:pt x="4765" y="3966"/>
                    </a:lnTo>
                    <a:cubicBezTo>
                      <a:pt x="4752" y="3953"/>
                      <a:pt x="4745" y="3946"/>
                      <a:pt x="4738" y="3946"/>
                    </a:cubicBezTo>
                    <a:close/>
                    <a:moveTo>
                      <a:pt x="24979" y="4073"/>
                    </a:moveTo>
                    <a:cubicBezTo>
                      <a:pt x="24953" y="4106"/>
                      <a:pt x="24953" y="4106"/>
                      <a:pt x="24979" y="4132"/>
                    </a:cubicBezTo>
                    <a:cubicBezTo>
                      <a:pt x="25006" y="4159"/>
                      <a:pt x="25059" y="4212"/>
                      <a:pt x="25119" y="4239"/>
                    </a:cubicBezTo>
                    <a:lnTo>
                      <a:pt x="25119" y="4272"/>
                    </a:lnTo>
                    <a:lnTo>
                      <a:pt x="25146" y="4239"/>
                    </a:lnTo>
                    <a:lnTo>
                      <a:pt x="25146" y="4212"/>
                    </a:lnTo>
                    <a:cubicBezTo>
                      <a:pt x="25092" y="4159"/>
                      <a:pt x="25059" y="4132"/>
                      <a:pt x="25006" y="4073"/>
                    </a:cubicBezTo>
                    <a:close/>
                    <a:moveTo>
                      <a:pt x="4479" y="4192"/>
                    </a:moveTo>
                    <a:cubicBezTo>
                      <a:pt x="4472" y="4192"/>
                      <a:pt x="4465" y="4199"/>
                      <a:pt x="4465" y="4212"/>
                    </a:cubicBezTo>
                    <a:cubicBezTo>
                      <a:pt x="4406" y="4239"/>
                      <a:pt x="4379" y="4299"/>
                      <a:pt x="4326" y="4325"/>
                    </a:cubicBezTo>
                    <a:lnTo>
                      <a:pt x="4326" y="4379"/>
                    </a:lnTo>
                    <a:lnTo>
                      <a:pt x="4379" y="4379"/>
                    </a:lnTo>
                    <a:cubicBezTo>
                      <a:pt x="4406" y="4325"/>
                      <a:pt x="4465" y="4299"/>
                      <a:pt x="4492" y="4239"/>
                    </a:cubicBezTo>
                    <a:cubicBezTo>
                      <a:pt x="4519" y="4239"/>
                      <a:pt x="4519" y="4212"/>
                      <a:pt x="4492" y="4212"/>
                    </a:cubicBezTo>
                    <a:cubicBezTo>
                      <a:pt x="4492" y="4199"/>
                      <a:pt x="4485" y="4192"/>
                      <a:pt x="4479" y="4192"/>
                    </a:cubicBezTo>
                    <a:close/>
                    <a:moveTo>
                      <a:pt x="25225" y="4325"/>
                    </a:moveTo>
                    <a:lnTo>
                      <a:pt x="25225" y="4379"/>
                    </a:lnTo>
                    <a:cubicBezTo>
                      <a:pt x="25285" y="4405"/>
                      <a:pt x="25312" y="4465"/>
                      <a:pt x="25365" y="4492"/>
                    </a:cubicBezTo>
                    <a:lnTo>
                      <a:pt x="25365" y="4518"/>
                    </a:lnTo>
                    <a:lnTo>
                      <a:pt x="25392" y="4492"/>
                    </a:lnTo>
                    <a:cubicBezTo>
                      <a:pt x="25425" y="4492"/>
                      <a:pt x="25425" y="4465"/>
                      <a:pt x="25392" y="4465"/>
                    </a:cubicBezTo>
                    <a:cubicBezTo>
                      <a:pt x="25365" y="4405"/>
                      <a:pt x="25312" y="4379"/>
                      <a:pt x="25285" y="4325"/>
                    </a:cubicBezTo>
                    <a:close/>
                    <a:moveTo>
                      <a:pt x="4213" y="4465"/>
                    </a:moveTo>
                    <a:cubicBezTo>
                      <a:pt x="4159" y="4518"/>
                      <a:pt x="4133" y="4545"/>
                      <a:pt x="4073" y="4605"/>
                    </a:cubicBezTo>
                    <a:lnTo>
                      <a:pt x="4073" y="4631"/>
                    </a:lnTo>
                    <a:lnTo>
                      <a:pt x="4099" y="4658"/>
                    </a:lnTo>
                    <a:lnTo>
                      <a:pt x="4099" y="4631"/>
                    </a:lnTo>
                    <a:cubicBezTo>
                      <a:pt x="4159" y="4605"/>
                      <a:pt x="4186" y="4545"/>
                      <a:pt x="4239" y="4492"/>
                    </a:cubicBezTo>
                    <a:lnTo>
                      <a:pt x="4239" y="4465"/>
                    </a:lnTo>
                    <a:close/>
                    <a:moveTo>
                      <a:pt x="25505" y="4580"/>
                    </a:moveTo>
                    <a:cubicBezTo>
                      <a:pt x="25498" y="4580"/>
                      <a:pt x="25492" y="4588"/>
                      <a:pt x="25478" y="4605"/>
                    </a:cubicBezTo>
                    <a:lnTo>
                      <a:pt x="25478" y="4631"/>
                    </a:lnTo>
                    <a:cubicBezTo>
                      <a:pt x="25532" y="4685"/>
                      <a:pt x="25558" y="4711"/>
                      <a:pt x="25618" y="4771"/>
                    </a:cubicBezTo>
                    <a:lnTo>
                      <a:pt x="25645" y="4771"/>
                    </a:lnTo>
                    <a:cubicBezTo>
                      <a:pt x="25671" y="4771"/>
                      <a:pt x="25671" y="4738"/>
                      <a:pt x="25645" y="4738"/>
                    </a:cubicBezTo>
                    <a:cubicBezTo>
                      <a:pt x="25618" y="4685"/>
                      <a:pt x="25558" y="4631"/>
                      <a:pt x="25532" y="4605"/>
                    </a:cubicBezTo>
                    <a:cubicBezTo>
                      <a:pt x="25518" y="4588"/>
                      <a:pt x="25512" y="4580"/>
                      <a:pt x="25505" y="4580"/>
                    </a:cubicBezTo>
                    <a:close/>
                    <a:moveTo>
                      <a:pt x="3980" y="4718"/>
                    </a:moveTo>
                    <a:cubicBezTo>
                      <a:pt x="3973" y="4718"/>
                      <a:pt x="3966" y="4725"/>
                      <a:pt x="3966" y="4738"/>
                    </a:cubicBezTo>
                    <a:cubicBezTo>
                      <a:pt x="3906" y="4771"/>
                      <a:pt x="3880" y="4824"/>
                      <a:pt x="3827" y="4851"/>
                    </a:cubicBezTo>
                    <a:lnTo>
                      <a:pt x="3827" y="4904"/>
                    </a:lnTo>
                    <a:lnTo>
                      <a:pt x="3880" y="4904"/>
                    </a:lnTo>
                    <a:cubicBezTo>
                      <a:pt x="3906" y="4851"/>
                      <a:pt x="3966" y="4824"/>
                      <a:pt x="3993" y="4771"/>
                    </a:cubicBezTo>
                    <a:lnTo>
                      <a:pt x="3993" y="4738"/>
                    </a:lnTo>
                    <a:cubicBezTo>
                      <a:pt x="3993" y="4725"/>
                      <a:pt x="3986" y="4718"/>
                      <a:pt x="3980" y="4718"/>
                    </a:cubicBezTo>
                    <a:close/>
                    <a:moveTo>
                      <a:pt x="25724" y="4851"/>
                    </a:moveTo>
                    <a:lnTo>
                      <a:pt x="25724" y="4904"/>
                    </a:lnTo>
                    <a:cubicBezTo>
                      <a:pt x="25784" y="4938"/>
                      <a:pt x="25811" y="4991"/>
                      <a:pt x="25864" y="5044"/>
                    </a:cubicBezTo>
                    <a:lnTo>
                      <a:pt x="25891" y="5044"/>
                    </a:lnTo>
                    <a:lnTo>
                      <a:pt x="25891" y="4991"/>
                    </a:lnTo>
                    <a:cubicBezTo>
                      <a:pt x="25864" y="4964"/>
                      <a:pt x="25811" y="4904"/>
                      <a:pt x="25784" y="4851"/>
                    </a:cubicBezTo>
                    <a:close/>
                    <a:moveTo>
                      <a:pt x="3714" y="4991"/>
                    </a:moveTo>
                    <a:cubicBezTo>
                      <a:pt x="3660" y="5044"/>
                      <a:pt x="3634" y="5104"/>
                      <a:pt x="3574" y="5130"/>
                    </a:cubicBezTo>
                    <a:cubicBezTo>
                      <a:pt x="3574" y="5157"/>
                      <a:pt x="3574" y="5157"/>
                      <a:pt x="3600" y="5184"/>
                    </a:cubicBezTo>
                    <a:lnTo>
                      <a:pt x="3634" y="5184"/>
                    </a:lnTo>
                    <a:cubicBezTo>
                      <a:pt x="3660" y="5130"/>
                      <a:pt x="3714" y="5071"/>
                      <a:pt x="3740" y="5044"/>
                    </a:cubicBezTo>
                    <a:cubicBezTo>
                      <a:pt x="3767" y="5017"/>
                      <a:pt x="3767" y="5017"/>
                      <a:pt x="3740" y="4991"/>
                    </a:cubicBezTo>
                    <a:close/>
                    <a:moveTo>
                      <a:pt x="25977" y="5130"/>
                    </a:moveTo>
                    <a:cubicBezTo>
                      <a:pt x="25977" y="5130"/>
                      <a:pt x="25951" y="5157"/>
                      <a:pt x="25977" y="5157"/>
                    </a:cubicBezTo>
                    <a:cubicBezTo>
                      <a:pt x="26004" y="5210"/>
                      <a:pt x="26057" y="5270"/>
                      <a:pt x="26090" y="5297"/>
                    </a:cubicBezTo>
                    <a:lnTo>
                      <a:pt x="26117" y="5323"/>
                    </a:lnTo>
                    <a:cubicBezTo>
                      <a:pt x="26144" y="5297"/>
                      <a:pt x="26144" y="5297"/>
                      <a:pt x="26144" y="5270"/>
                    </a:cubicBezTo>
                    <a:cubicBezTo>
                      <a:pt x="26090" y="5210"/>
                      <a:pt x="26057" y="5184"/>
                      <a:pt x="26004" y="5130"/>
                    </a:cubicBezTo>
                    <a:close/>
                    <a:moveTo>
                      <a:pt x="3467" y="5270"/>
                    </a:moveTo>
                    <a:cubicBezTo>
                      <a:pt x="3434" y="5323"/>
                      <a:pt x="3381" y="5377"/>
                      <a:pt x="3354" y="5403"/>
                    </a:cubicBezTo>
                    <a:lnTo>
                      <a:pt x="3354" y="5463"/>
                    </a:lnTo>
                    <a:lnTo>
                      <a:pt x="3407" y="5463"/>
                    </a:lnTo>
                    <a:cubicBezTo>
                      <a:pt x="3434" y="5403"/>
                      <a:pt x="3467" y="5350"/>
                      <a:pt x="3521" y="5323"/>
                    </a:cubicBezTo>
                    <a:lnTo>
                      <a:pt x="3521" y="5270"/>
                    </a:lnTo>
                    <a:close/>
                    <a:moveTo>
                      <a:pt x="26197" y="5403"/>
                    </a:moveTo>
                    <a:lnTo>
                      <a:pt x="26197" y="5437"/>
                    </a:lnTo>
                    <a:cubicBezTo>
                      <a:pt x="26257" y="5490"/>
                      <a:pt x="26283" y="5543"/>
                      <a:pt x="26310" y="5603"/>
                    </a:cubicBezTo>
                    <a:lnTo>
                      <a:pt x="26363" y="5603"/>
                    </a:lnTo>
                    <a:lnTo>
                      <a:pt x="26363" y="5543"/>
                    </a:lnTo>
                    <a:cubicBezTo>
                      <a:pt x="26337" y="5516"/>
                      <a:pt x="26283" y="5463"/>
                      <a:pt x="26257" y="5403"/>
                    </a:cubicBezTo>
                    <a:close/>
                    <a:moveTo>
                      <a:pt x="3241" y="5543"/>
                    </a:moveTo>
                    <a:cubicBezTo>
                      <a:pt x="3188" y="5603"/>
                      <a:pt x="3161" y="5656"/>
                      <a:pt x="3135" y="5683"/>
                    </a:cubicBezTo>
                    <a:cubicBezTo>
                      <a:pt x="3101" y="5709"/>
                      <a:pt x="3101" y="5736"/>
                      <a:pt x="3135" y="5736"/>
                    </a:cubicBezTo>
                    <a:lnTo>
                      <a:pt x="3161" y="5736"/>
                    </a:lnTo>
                    <a:cubicBezTo>
                      <a:pt x="3214" y="5683"/>
                      <a:pt x="3241" y="5630"/>
                      <a:pt x="3268" y="5603"/>
                    </a:cubicBezTo>
                    <a:cubicBezTo>
                      <a:pt x="3301" y="5570"/>
                      <a:pt x="3301" y="5570"/>
                      <a:pt x="3268" y="5543"/>
                    </a:cubicBezTo>
                    <a:close/>
                    <a:moveTo>
                      <a:pt x="26450" y="5683"/>
                    </a:moveTo>
                    <a:cubicBezTo>
                      <a:pt x="26423" y="5709"/>
                      <a:pt x="26423" y="5709"/>
                      <a:pt x="26423" y="5736"/>
                    </a:cubicBezTo>
                    <a:cubicBezTo>
                      <a:pt x="26476" y="5769"/>
                      <a:pt x="26503" y="5822"/>
                      <a:pt x="26530" y="5876"/>
                    </a:cubicBezTo>
                    <a:lnTo>
                      <a:pt x="26589" y="5876"/>
                    </a:lnTo>
                    <a:lnTo>
                      <a:pt x="26589" y="5849"/>
                    </a:lnTo>
                    <a:cubicBezTo>
                      <a:pt x="26556" y="5796"/>
                      <a:pt x="26503" y="5736"/>
                      <a:pt x="26476" y="5683"/>
                    </a:cubicBezTo>
                    <a:close/>
                    <a:moveTo>
                      <a:pt x="3035" y="5829"/>
                    </a:moveTo>
                    <a:cubicBezTo>
                      <a:pt x="3028" y="5829"/>
                      <a:pt x="3022" y="5836"/>
                      <a:pt x="3022" y="5849"/>
                    </a:cubicBezTo>
                    <a:cubicBezTo>
                      <a:pt x="2968" y="5876"/>
                      <a:pt x="2935" y="5936"/>
                      <a:pt x="2908" y="5989"/>
                    </a:cubicBezTo>
                    <a:cubicBezTo>
                      <a:pt x="2882" y="5989"/>
                      <a:pt x="2908" y="6015"/>
                      <a:pt x="2908" y="6015"/>
                    </a:cubicBezTo>
                    <a:lnTo>
                      <a:pt x="2935" y="6042"/>
                    </a:lnTo>
                    <a:lnTo>
                      <a:pt x="2935" y="6015"/>
                    </a:lnTo>
                    <a:cubicBezTo>
                      <a:pt x="2995" y="5962"/>
                      <a:pt x="3022" y="5936"/>
                      <a:pt x="3048" y="5876"/>
                    </a:cubicBezTo>
                    <a:cubicBezTo>
                      <a:pt x="3075" y="5849"/>
                      <a:pt x="3075" y="5849"/>
                      <a:pt x="3048" y="5849"/>
                    </a:cubicBezTo>
                    <a:cubicBezTo>
                      <a:pt x="3048" y="5836"/>
                      <a:pt x="3041" y="5829"/>
                      <a:pt x="3035" y="5829"/>
                    </a:cubicBezTo>
                    <a:close/>
                    <a:moveTo>
                      <a:pt x="26683" y="5969"/>
                    </a:moveTo>
                    <a:cubicBezTo>
                      <a:pt x="26676" y="5969"/>
                      <a:pt x="26669" y="5976"/>
                      <a:pt x="26669" y="5989"/>
                    </a:cubicBezTo>
                    <a:cubicBezTo>
                      <a:pt x="26643" y="5989"/>
                      <a:pt x="26643" y="6015"/>
                      <a:pt x="26643" y="6015"/>
                    </a:cubicBezTo>
                    <a:cubicBezTo>
                      <a:pt x="26696" y="6069"/>
                      <a:pt x="26723" y="6129"/>
                      <a:pt x="26756" y="6155"/>
                    </a:cubicBezTo>
                    <a:lnTo>
                      <a:pt x="26782" y="6182"/>
                    </a:lnTo>
                    <a:lnTo>
                      <a:pt x="26809" y="6155"/>
                    </a:lnTo>
                    <a:lnTo>
                      <a:pt x="26809" y="6129"/>
                    </a:lnTo>
                    <a:cubicBezTo>
                      <a:pt x="26782" y="6069"/>
                      <a:pt x="26723" y="6042"/>
                      <a:pt x="26696" y="5989"/>
                    </a:cubicBezTo>
                    <a:cubicBezTo>
                      <a:pt x="26696" y="5976"/>
                      <a:pt x="26689" y="5969"/>
                      <a:pt x="26683" y="5969"/>
                    </a:cubicBezTo>
                    <a:close/>
                    <a:moveTo>
                      <a:pt x="2802" y="6129"/>
                    </a:moveTo>
                    <a:cubicBezTo>
                      <a:pt x="2769" y="6182"/>
                      <a:pt x="2715" y="6235"/>
                      <a:pt x="2689" y="6295"/>
                    </a:cubicBezTo>
                    <a:lnTo>
                      <a:pt x="2689" y="6322"/>
                    </a:lnTo>
                    <a:lnTo>
                      <a:pt x="2742" y="6322"/>
                    </a:lnTo>
                    <a:cubicBezTo>
                      <a:pt x="2769" y="6268"/>
                      <a:pt x="2802" y="6208"/>
                      <a:pt x="2855" y="6155"/>
                    </a:cubicBezTo>
                    <a:cubicBezTo>
                      <a:pt x="2855" y="6155"/>
                      <a:pt x="2855" y="6129"/>
                      <a:pt x="2829" y="6129"/>
                    </a:cubicBezTo>
                    <a:close/>
                    <a:moveTo>
                      <a:pt x="26862" y="6268"/>
                    </a:moveTo>
                    <a:lnTo>
                      <a:pt x="26862" y="6322"/>
                    </a:lnTo>
                    <a:cubicBezTo>
                      <a:pt x="26889" y="6348"/>
                      <a:pt x="26922" y="6401"/>
                      <a:pt x="26975" y="6461"/>
                    </a:cubicBezTo>
                    <a:lnTo>
                      <a:pt x="27002" y="6461"/>
                    </a:lnTo>
                    <a:cubicBezTo>
                      <a:pt x="27029" y="6461"/>
                      <a:pt x="27029" y="6435"/>
                      <a:pt x="27002" y="6435"/>
                    </a:cubicBezTo>
                    <a:cubicBezTo>
                      <a:pt x="26975" y="6375"/>
                      <a:pt x="26949" y="6322"/>
                      <a:pt x="26922" y="6268"/>
                    </a:cubicBezTo>
                    <a:close/>
                    <a:moveTo>
                      <a:pt x="2603" y="6410"/>
                    </a:moveTo>
                    <a:cubicBezTo>
                      <a:pt x="2596" y="6410"/>
                      <a:pt x="2589" y="6418"/>
                      <a:pt x="2576" y="6435"/>
                    </a:cubicBezTo>
                    <a:cubicBezTo>
                      <a:pt x="2549" y="6488"/>
                      <a:pt x="2522" y="6541"/>
                      <a:pt x="2496" y="6568"/>
                    </a:cubicBezTo>
                    <a:cubicBezTo>
                      <a:pt x="2469" y="6601"/>
                      <a:pt x="2469" y="6601"/>
                      <a:pt x="2496" y="6628"/>
                    </a:cubicBezTo>
                    <a:lnTo>
                      <a:pt x="2522" y="6601"/>
                    </a:lnTo>
                    <a:cubicBezTo>
                      <a:pt x="2576" y="6568"/>
                      <a:pt x="2602" y="6514"/>
                      <a:pt x="2636" y="6461"/>
                    </a:cubicBezTo>
                    <a:lnTo>
                      <a:pt x="2636" y="6435"/>
                    </a:lnTo>
                    <a:cubicBezTo>
                      <a:pt x="2619" y="6418"/>
                      <a:pt x="2611" y="6410"/>
                      <a:pt x="2603" y="6410"/>
                    </a:cubicBezTo>
                    <a:close/>
                    <a:moveTo>
                      <a:pt x="27089" y="6568"/>
                    </a:moveTo>
                    <a:cubicBezTo>
                      <a:pt x="27055" y="6568"/>
                      <a:pt x="27055" y="6601"/>
                      <a:pt x="27055" y="6601"/>
                    </a:cubicBezTo>
                    <a:cubicBezTo>
                      <a:pt x="27115" y="6654"/>
                      <a:pt x="27142" y="6707"/>
                      <a:pt x="27168" y="6767"/>
                    </a:cubicBezTo>
                    <a:lnTo>
                      <a:pt x="27195" y="6767"/>
                    </a:lnTo>
                    <a:cubicBezTo>
                      <a:pt x="27222" y="6767"/>
                      <a:pt x="27222" y="6734"/>
                      <a:pt x="27222" y="6734"/>
                    </a:cubicBezTo>
                    <a:cubicBezTo>
                      <a:pt x="27168" y="6681"/>
                      <a:pt x="27142" y="6628"/>
                      <a:pt x="27115" y="6568"/>
                    </a:cubicBezTo>
                    <a:close/>
                    <a:moveTo>
                      <a:pt x="2396" y="6714"/>
                    </a:moveTo>
                    <a:cubicBezTo>
                      <a:pt x="2389" y="6714"/>
                      <a:pt x="2383" y="6721"/>
                      <a:pt x="2383" y="6734"/>
                    </a:cubicBezTo>
                    <a:cubicBezTo>
                      <a:pt x="2356" y="6794"/>
                      <a:pt x="2330" y="6847"/>
                      <a:pt x="2270" y="6874"/>
                    </a:cubicBezTo>
                    <a:cubicBezTo>
                      <a:pt x="2270" y="6900"/>
                      <a:pt x="2270" y="6900"/>
                      <a:pt x="2303" y="6934"/>
                    </a:cubicBezTo>
                    <a:lnTo>
                      <a:pt x="2330" y="6900"/>
                    </a:lnTo>
                    <a:cubicBezTo>
                      <a:pt x="2356" y="6874"/>
                      <a:pt x="2409" y="6821"/>
                      <a:pt x="2436" y="6767"/>
                    </a:cubicBezTo>
                    <a:cubicBezTo>
                      <a:pt x="2436" y="6734"/>
                      <a:pt x="2436" y="6734"/>
                      <a:pt x="2409" y="6734"/>
                    </a:cubicBezTo>
                    <a:cubicBezTo>
                      <a:pt x="2409" y="6721"/>
                      <a:pt x="2403" y="6714"/>
                      <a:pt x="2396" y="6714"/>
                    </a:cubicBezTo>
                    <a:close/>
                    <a:moveTo>
                      <a:pt x="27281" y="6874"/>
                    </a:moveTo>
                    <a:cubicBezTo>
                      <a:pt x="27255" y="6874"/>
                      <a:pt x="27255" y="6900"/>
                      <a:pt x="27255" y="6900"/>
                    </a:cubicBezTo>
                    <a:cubicBezTo>
                      <a:pt x="27308" y="6960"/>
                      <a:pt x="27335" y="7014"/>
                      <a:pt x="27361" y="7067"/>
                    </a:cubicBezTo>
                    <a:lnTo>
                      <a:pt x="27388" y="7067"/>
                    </a:lnTo>
                    <a:cubicBezTo>
                      <a:pt x="27421" y="7067"/>
                      <a:pt x="27421" y="7040"/>
                      <a:pt x="27421" y="7040"/>
                    </a:cubicBezTo>
                    <a:cubicBezTo>
                      <a:pt x="27361" y="6987"/>
                      <a:pt x="27335" y="6934"/>
                      <a:pt x="27308" y="6874"/>
                    </a:cubicBezTo>
                    <a:close/>
                    <a:moveTo>
                      <a:pt x="2203" y="7020"/>
                    </a:moveTo>
                    <a:cubicBezTo>
                      <a:pt x="2196" y="7020"/>
                      <a:pt x="2190" y="7027"/>
                      <a:pt x="2190" y="7040"/>
                    </a:cubicBezTo>
                    <a:cubicBezTo>
                      <a:pt x="2163" y="7100"/>
                      <a:pt x="2137" y="7153"/>
                      <a:pt x="2103" y="7206"/>
                    </a:cubicBezTo>
                    <a:cubicBezTo>
                      <a:pt x="2077" y="7206"/>
                      <a:pt x="2077" y="7233"/>
                      <a:pt x="2103" y="7233"/>
                    </a:cubicBezTo>
                    <a:lnTo>
                      <a:pt x="2137" y="7233"/>
                    </a:lnTo>
                    <a:cubicBezTo>
                      <a:pt x="2163" y="7180"/>
                      <a:pt x="2216" y="7127"/>
                      <a:pt x="2243" y="7067"/>
                    </a:cubicBezTo>
                    <a:cubicBezTo>
                      <a:pt x="2243" y="7067"/>
                      <a:pt x="2243" y="7040"/>
                      <a:pt x="2216" y="7040"/>
                    </a:cubicBezTo>
                    <a:cubicBezTo>
                      <a:pt x="2216" y="7027"/>
                      <a:pt x="2210" y="7020"/>
                      <a:pt x="2203" y="7020"/>
                    </a:cubicBezTo>
                    <a:close/>
                    <a:moveTo>
                      <a:pt x="27474" y="7180"/>
                    </a:moveTo>
                    <a:cubicBezTo>
                      <a:pt x="27448" y="7180"/>
                      <a:pt x="27448" y="7206"/>
                      <a:pt x="27448" y="7206"/>
                    </a:cubicBezTo>
                    <a:cubicBezTo>
                      <a:pt x="27474" y="7266"/>
                      <a:pt x="27528" y="7320"/>
                      <a:pt x="27554" y="7373"/>
                    </a:cubicBezTo>
                    <a:lnTo>
                      <a:pt x="27588" y="7373"/>
                    </a:lnTo>
                    <a:cubicBezTo>
                      <a:pt x="27588" y="7373"/>
                      <a:pt x="27614" y="7346"/>
                      <a:pt x="27588" y="7346"/>
                    </a:cubicBezTo>
                    <a:cubicBezTo>
                      <a:pt x="27554" y="7293"/>
                      <a:pt x="27528" y="7233"/>
                      <a:pt x="27501" y="7180"/>
                    </a:cubicBezTo>
                    <a:close/>
                    <a:moveTo>
                      <a:pt x="1997" y="7346"/>
                    </a:moveTo>
                    <a:cubicBezTo>
                      <a:pt x="1970" y="7399"/>
                      <a:pt x="1937" y="7459"/>
                      <a:pt x="1910" y="7513"/>
                    </a:cubicBezTo>
                    <a:lnTo>
                      <a:pt x="1910" y="7539"/>
                    </a:lnTo>
                    <a:lnTo>
                      <a:pt x="1970" y="7539"/>
                    </a:lnTo>
                    <a:cubicBezTo>
                      <a:pt x="1997" y="7486"/>
                      <a:pt x="2023" y="7433"/>
                      <a:pt x="2050" y="7373"/>
                    </a:cubicBezTo>
                    <a:lnTo>
                      <a:pt x="2050" y="7346"/>
                    </a:lnTo>
                    <a:close/>
                    <a:moveTo>
                      <a:pt x="27641" y="7486"/>
                    </a:moveTo>
                    <a:lnTo>
                      <a:pt x="27641" y="7539"/>
                    </a:lnTo>
                    <a:cubicBezTo>
                      <a:pt x="27667" y="7566"/>
                      <a:pt x="27694" y="7626"/>
                      <a:pt x="27721" y="7679"/>
                    </a:cubicBezTo>
                    <a:lnTo>
                      <a:pt x="27754" y="7706"/>
                    </a:lnTo>
                    <a:cubicBezTo>
                      <a:pt x="27781" y="7679"/>
                      <a:pt x="27781" y="7679"/>
                      <a:pt x="27781" y="7652"/>
                    </a:cubicBezTo>
                    <a:cubicBezTo>
                      <a:pt x="27754" y="7599"/>
                      <a:pt x="27721" y="7539"/>
                      <a:pt x="27694" y="7513"/>
                    </a:cubicBezTo>
                    <a:cubicBezTo>
                      <a:pt x="27667" y="7486"/>
                      <a:pt x="27667" y="7486"/>
                      <a:pt x="27641" y="7486"/>
                    </a:cubicBezTo>
                    <a:close/>
                    <a:moveTo>
                      <a:pt x="1857" y="7652"/>
                    </a:moveTo>
                    <a:cubicBezTo>
                      <a:pt x="1857" y="7652"/>
                      <a:pt x="1830" y="7652"/>
                      <a:pt x="1830" y="7679"/>
                    </a:cubicBezTo>
                    <a:cubicBezTo>
                      <a:pt x="1804" y="7732"/>
                      <a:pt x="1771" y="7765"/>
                      <a:pt x="1744" y="7819"/>
                    </a:cubicBezTo>
                    <a:cubicBezTo>
                      <a:pt x="1717" y="7845"/>
                      <a:pt x="1744" y="7845"/>
                      <a:pt x="1744" y="7872"/>
                    </a:cubicBezTo>
                    <a:lnTo>
                      <a:pt x="1771" y="7872"/>
                    </a:lnTo>
                    <a:lnTo>
                      <a:pt x="1771" y="7845"/>
                    </a:lnTo>
                    <a:cubicBezTo>
                      <a:pt x="1804" y="7792"/>
                      <a:pt x="1830" y="7765"/>
                      <a:pt x="1884" y="7706"/>
                    </a:cubicBezTo>
                    <a:cubicBezTo>
                      <a:pt x="1884" y="7679"/>
                      <a:pt x="1884" y="7652"/>
                      <a:pt x="1857" y="7652"/>
                    </a:cubicBezTo>
                    <a:close/>
                    <a:moveTo>
                      <a:pt x="27841" y="7807"/>
                    </a:moveTo>
                    <a:cubicBezTo>
                      <a:pt x="27837" y="7807"/>
                      <a:pt x="27834" y="7810"/>
                      <a:pt x="27834" y="7819"/>
                    </a:cubicBezTo>
                    <a:cubicBezTo>
                      <a:pt x="27807" y="7819"/>
                      <a:pt x="27807" y="7819"/>
                      <a:pt x="27807" y="7845"/>
                    </a:cubicBezTo>
                    <a:cubicBezTo>
                      <a:pt x="27834" y="7898"/>
                      <a:pt x="27860" y="7958"/>
                      <a:pt x="27887" y="8012"/>
                    </a:cubicBezTo>
                    <a:lnTo>
                      <a:pt x="27947" y="8012"/>
                    </a:lnTo>
                    <a:lnTo>
                      <a:pt x="27947" y="7985"/>
                    </a:lnTo>
                    <a:cubicBezTo>
                      <a:pt x="27920" y="7932"/>
                      <a:pt x="27887" y="7872"/>
                      <a:pt x="27860" y="7819"/>
                    </a:cubicBezTo>
                    <a:cubicBezTo>
                      <a:pt x="27860" y="7819"/>
                      <a:pt x="27849" y="7807"/>
                      <a:pt x="27841" y="7807"/>
                    </a:cubicBezTo>
                    <a:close/>
                    <a:moveTo>
                      <a:pt x="1664" y="7985"/>
                    </a:moveTo>
                    <a:cubicBezTo>
                      <a:pt x="1638" y="8038"/>
                      <a:pt x="1604" y="8098"/>
                      <a:pt x="1578" y="8151"/>
                    </a:cubicBezTo>
                    <a:cubicBezTo>
                      <a:pt x="1551" y="8178"/>
                      <a:pt x="1578" y="8178"/>
                      <a:pt x="1578" y="8178"/>
                    </a:cubicBezTo>
                    <a:lnTo>
                      <a:pt x="1578" y="8205"/>
                    </a:lnTo>
                    <a:cubicBezTo>
                      <a:pt x="1604" y="8205"/>
                      <a:pt x="1604" y="8178"/>
                      <a:pt x="1604" y="8178"/>
                    </a:cubicBezTo>
                    <a:cubicBezTo>
                      <a:pt x="1638" y="8125"/>
                      <a:pt x="1664" y="8065"/>
                      <a:pt x="1691" y="8012"/>
                    </a:cubicBezTo>
                    <a:cubicBezTo>
                      <a:pt x="1717" y="8012"/>
                      <a:pt x="1691" y="7985"/>
                      <a:pt x="1691" y="7985"/>
                    </a:cubicBezTo>
                    <a:close/>
                    <a:moveTo>
                      <a:pt x="28000" y="8125"/>
                    </a:moveTo>
                    <a:cubicBezTo>
                      <a:pt x="27973" y="8125"/>
                      <a:pt x="27973" y="8151"/>
                      <a:pt x="27973" y="8178"/>
                    </a:cubicBezTo>
                    <a:cubicBezTo>
                      <a:pt x="28000" y="8205"/>
                      <a:pt x="28027" y="8264"/>
                      <a:pt x="28053" y="8318"/>
                    </a:cubicBezTo>
                    <a:cubicBezTo>
                      <a:pt x="28053" y="8344"/>
                      <a:pt x="28087" y="8344"/>
                      <a:pt x="28087" y="8344"/>
                    </a:cubicBezTo>
                    <a:cubicBezTo>
                      <a:pt x="28113" y="8344"/>
                      <a:pt x="28113" y="8318"/>
                      <a:pt x="28113" y="8291"/>
                    </a:cubicBezTo>
                    <a:cubicBezTo>
                      <a:pt x="28087" y="8231"/>
                      <a:pt x="28053" y="8205"/>
                      <a:pt x="28027" y="8151"/>
                    </a:cubicBezTo>
                    <a:cubicBezTo>
                      <a:pt x="28027" y="8125"/>
                      <a:pt x="28000" y="8125"/>
                      <a:pt x="28000" y="8125"/>
                    </a:cubicBezTo>
                    <a:close/>
                    <a:moveTo>
                      <a:pt x="1524" y="8291"/>
                    </a:moveTo>
                    <a:cubicBezTo>
                      <a:pt x="1498" y="8291"/>
                      <a:pt x="1498" y="8291"/>
                      <a:pt x="1498" y="8318"/>
                    </a:cubicBezTo>
                    <a:cubicBezTo>
                      <a:pt x="1471" y="8371"/>
                      <a:pt x="1438" y="8431"/>
                      <a:pt x="1411" y="8484"/>
                    </a:cubicBezTo>
                    <a:lnTo>
                      <a:pt x="1411" y="8511"/>
                    </a:lnTo>
                    <a:lnTo>
                      <a:pt x="1471" y="8511"/>
                    </a:lnTo>
                    <a:cubicBezTo>
                      <a:pt x="1498" y="8457"/>
                      <a:pt x="1498" y="8398"/>
                      <a:pt x="1524" y="8344"/>
                    </a:cubicBezTo>
                    <a:cubicBezTo>
                      <a:pt x="1551" y="8318"/>
                      <a:pt x="1524" y="8318"/>
                      <a:pt x="1524" y="8291"/>
                    </a:cubicBezTo>
                    <a:close/>
                    <a:moveTo>
                      <a:pt x="28140" y="8457"/>
                    </a:moveTo>
                    <a:lnTo>
                      <a:pt x="28140" y="8484"/>
                    </a:lnTo>
                    <a:cubicBezTo>
                      <a:pt x="28166" y="8537"/>
                      <a:pt x="28193" y="8597"/>
                      <a:pt x="28220" y="8650"/>
                    </a:cubicBezTo>
                    <a:cubicBezTo>
                      <a:pt x="28220" y="8650"/>
                      <a:pt x="28220" y="8677"/>
                      <a:pt x="28253" y="8677"/>
                    </a:cubicBezTo>
                    <a:cubicBezTo>
                      <a:pt x="28280" y="8650"/>
                      <a:pt x="28280" y="8650"/>
                      <a:pt x="28280" y="8624"/>
                    </a:cubicBezTo>
                    <a:cubicBezTo>
                      <a:pt x="28253" y="8564"/>
                      <a:pt x="28220" y="8511"/>
                      <a:pt x="28193" y="8457"/>
                    </a:cubicBezTo>
                    <a:close/>
                    <a:moveTo>
                      <a:pt x="1358" y="8624"/>
                    </a:moveTo>
                    <a:cubicBezTo>
                      <a:pt x="1358" y="8624"/>
                      <a:pt x="1331" y="8624"/>
                      <a:pt x="1331" y="8650"/>
                    </a:cubicBezTo>
                    <a:cubicBezTo>
                      <a:pt x="1305" y="8704"/>
                      <a:pt x="1272" y="8763"/>
                      <a:pt x="1245" y="8817"/>
                    </a:cubicBezTo>
                    <a:cubicBezTo>
                      <a:pt x="1245" y="8817"/>
                      <a:pt x="1245" y="8843"/>
                      <a:pt x="1272" y="8843"/>
                    </a:cubicBezTo>
                    <a:lnTo>
                      <a:pt x="1305" y="8843"/>
                    </a:lnTo>
                    <a:cubicBezTo>
                      <a:pt x="1331" y="8790"/>
                      <a:pt x="1358" y="8730"/>
                      <a:pt x="1385" y="8677"/>
                    </a:cubicBezTo>
                    <a:cubicBezTo>
                      <a:pt x="1385" y="8650"/>
                      <a:pt x="1385" y="8650"/>
                      <a:pt x="1358" y="8624"/>
                    </a:cubicBezTo>
                    <a:close/>
                    <a:moveTo>
                      <a:pt x="28313" y="8778"/>
                    </a:moveTo>
                    <a:cubicBezTo>
                      <a:pt x="28309" y="8778"/>
                      <a:pt x="28306" y="8781"/>
                      <a:pt x="28306" y="8790"/>
                    </a:cubicBezTo>
                    <a:cubicBezTo>
                      <a:pt x="28280" y="8790"/>
                      <a:pt x="28280" y="8817"/>
                      <a:pt x="28280" y="8817"/>
                    </a:cubicBezTo>
                    <a:cubicBezTo>
                      <a:pt x="28306" y="8870"/>
                      <a:pt x="28333" y="8930"/>
                      <a:pt x="28359" y="8983"/>
                    </a:cubicBezTo>
                    <a:lnTo>
                      <a:pt x="28386" y="9010"/>
                    </a:lnTo>
                    <a:cubicBezTo>
                      <a:pt x="28419" y="8983"/>
                      <a:pt x="28419" y="8983"/>
                      <a:pt x="28419" y="8956"/>
                    </a:cubicBezTo>
                    <a:cubicBezTo>
                      <a:pt x="28386" y="8897"/>
                      <a:pt x="28359" y="8843"/>
                      <a:pt x="28333" y="8790"/>
                    </a:cubicBezTo>
                    <a:cubicBezTo>
                      <a:pt x="28333" y="8790"/>
                      <a:pt x="28321" y="8778"/>
                      <a:pt x="28313" y="8778"/>
                    </a:cubicBezTo>
                    <a:close/>
                    <a:moveTo>
                      <a:pt x="1218" y="8956"/>
                    </a:moveTo>
                    <a:cubicBezTo>
                      <a:pt x="1192" y="8956"/>
                      <a:pt x="1192" y="8956"/>
                      <a:pt x="1192" y="8983"/>
                    </a:cubicBezTo>
                    <a:cubicBezTo>
                      <a:pt x="1165" y="9036"/>
                      <a:pt x="1138" y="9096"/>
                      <a:pt x="1105" y="9149"/>
                    </a:cubicBezTo>
                    <a:cubicBezTo>
                      <a:pt x="1105" y="9149"/>
                      <a:pt x="1105" y="9176"/>
                      <a:pt x="1138" y="9176"/>
                    </a:cubicBezTo>
                    <a:lnTo>
                      <a:pt x="1165" y="9176"/>
                    </a:lnTo>
                    <a:cubicBezTo>
                      <a:pt x="1192" y="9123"/>
                      <a:pt x="1218" y="9063"/>
                      <a:pt x="1245" y="9010"/>
                    </a:cubicBezTo>
                    <a:cubicBezTo>
                      <a:pt x="1245" y="8983"/>
                      <a:pt x="1245" y="8983"/>
                      <a:pt x="1218" y="8956"/>
                    </a:cubicBezTo>
                    <a:close/>
                    <a:moveTo>
                      <a:pt x="28465" y="9111"/>
                    </a:moveTo>
                    <a:cubicBezTo>
                      <a:pt x="28461" y="9111"/>
                      <a:pt x="28455" y="9114"/>
                      <a:pt x="28446" y="9123"/>
                    </a:cubicBezTo>
                    <a:cubicBezTo>
                      <a:pt x="28446" y="9123"/>
                      <a:pt x="28419" y="9123"/>
                      <a:pt x="28446" y="9149"/>
                    </a:cubicBezTo>
                    <a:cubicBezTo>
                      <a:pt x="28446" y="9203"/>
                      <a:pt x="28473" y="9262"/>
                      <a:pt x="28499" y="9316"/>
                    </a:cubicBezTo>
                    <a:lnTo>
                      <a:pt x="28526" y="9342"/>
                    </a:lnTo>
                    <a:cubicBezTo>
                      <a:pt x="28552" y="9316"/>
                      <a:pt x="28552" y="9316"/>
                      <a:pt x="28552" y="9289"/>
                    </a:cubicBezTo>
                    <a:cubicBezTo>
                      <a:pt x="28526" y="9229"/>
                      <a:pt x="28499" y="9176"/>
                      <a:pt x="28473" y="9123"/>
                    </a:cubicBezTo>
                    <a:cubicBezTo>
                      <a:pt x="28473" y="9123"/>
                      <a:pt x="28473" y="9111"/>
                      <a:pt x="28465" y="9111"/>
                    </a:cubicBezTo>
                    <a:close/>
                    <a:moveTo>
                      <a:pt x="1079" y="9289"/>
                    </a:moveTo>
                    <a:cubicBezTo>
                      <a:pt x="1052" y="9289"/>
                      <a:pt x="1052" y="9289"/>
                      <a:pt x="1052" y="9316"/>
                    </a:cubicBezTo>
                    <a:cubicBezTo>
                      <a:pt x="1025" y="9369"/>
                      <a:pt x="999" y="9429"/>
                      <a:pt x="972" y="9482"/>
                    </a:cubicBezTo>
                    <a:cubicBezTo>
                      <a:pt x="972" y="9509"/>
                      <a:pt x="972" y="9509"/>
                      <a:pt x="999" y="9509"/>
                    </a:cubicBezTo>
                    <a:lnTo>
                      <a:pt x="1025" y="9509"/>
                    </a:lnTo>
                    <a:cubicBezTo>
                      <a:pt x="1052" y="9455"/>
                      <a:pt x="1079" y="9396"/>
                      <a:pt x="1105" y="9342"/>
                    </a:cubicBezTo>
                    <a:cubicBezTo>
                      <a:pt x="1105" y="9316"/>
                      <a:pt x="1079" y="9316"/>
                      <a:pt x="1079" y="9289"/>
                    </a:cubicBezTo>
                    <a:close/>
                    <a:moveTo>
                      <a:pt x="28586" y="9455"/>
                    </a:moveTo>
                    <a:cubicBezTo>
                      <a:pt x="28552" y="9455"/>
                      <a:pt x="28552" y="9482"/>
                      <a:pt x="28552" y="9482"/>
                    </a:cubicBezTo>
                    <a:cubicBezTo>
                      <a:pt x="28586" y="9535"/>
                      <a:pt x="28612" y="9595"/>
                      <a:pt x="28639" y="9648"/>
                    </a:cubicBezTo>
                    <a:cubicBezTo>
                      <a:pt x="28639" y="9675"/>
                      <a:pt x="28639" y="9675"/>
                      <a:pt x="28665" y="9675"/>
                    </a:cubicBezTo>
                    <a:cubicBezTo>
                      <a:pt x="28692" y="9675"/>
                      <a:pt x="28692" y="9648"/>
                      <a:pt x="28692" y="9622"/>
                    </a:cubicBezTo>
                    <a:cubicBezTo>
                      <a:pt x="28665" y="9562"/>
                      <a:pt x="28639" y="9509"/>
                      <a:pt x="28612" y="9455"/>
                    </a:cubicBezTo>
                    <a:close/>
                    <a:moveTo>
                      <a:pt x="932" y="9637"/>
                    </a:moveTo>
                    <a:cubicBezTo>
                      <a:pt x="924" y="9637"/>
                      <a:pt x="912" y="9648"/>
                      <a:pt x="912" y="9648"/>
                    </a:cubicBezTo>
                    <a:cubicBezTo>
                      <a:pt x="886" y="9702"/>
                      <a:pt x="859" y="9762"/>
                      <a:pt x="859" y="9815"/>
                    </a:cubicBezTo>
                    <a:cubicBezTo>
                      <a:pt x="832" y="9841"/>
                      <a:pt x="859" y="9868"/>
                      <a:pt x="859" y="9868"/>
                    </a:cubicBezTo>
                    <a:lnTo>
                      <a:pt x="886" y="9868"/>
                    </a:lnTo>
                    <a:lnTo>
                      <a:pt x="912" y="9841"/>
                    </a:lnTo>
                    <a:cubicBezTo>
                      <a:pt x="912" y="9788"/>
                      <a:pt x="939" y="9728"/>
                      <a:pt x="972" y="9675"/>
                    </a:cubicBezTo>
                    <a:cubicBezTo>
                      <a:pt x="972" y="9648"/>
                      <a:pt x="972" y="9648"/>
                      <a:pt x="939" y="9648"/>
                    </a:cubicBezTo>
                    <a:cubicBezTo>
                      <a:pt x="939" y="9640"/>
                      <a:pt x="936" y="9637"/>
                      <a:pt x="932" y="9637"/>
                    </a:cubicBezTo>
                    <a:close/>
                    <a:moveTo>
                      <a:pt x="28719" y="9788"/>
                    </a:moveTo>
                    <a:cubicBezTo>
                      <a:pt x="28692" y="9788"/>
                      <a:pt x="28692" y="9815"/>
                      <a:pt x="28692" y="9815"/>
                    </a:cubicBezTo>
                    <a:cubicBezTo>
                      <a:pt x="28719" y="9868"/>
                      <a:pt x="28719" y="9928"/>
                      <a:pt x="28752" y="9981"/>
                    </a:cubicBezTo>
                    <a:cubicBezTo>
                      <a:pt x="28752" y="10008"/>
                      <a:pt x="28779" y="10008"/>
                      <a:pt x="28779" y="10008"/>
                    </a:cubicBezTo>
                    <a:cubicBezTo>
                      <a:pt x="28805" y="10008"/>
                      <a:pt x="28805" y="9981"/>
                      <a:pt x="28805" y="9981"/>
                    </a:cubicBezTo>
                    <a:cubicBezTo>
                      <a:pt x="28779" y="9928"/>
                      <a:pt x="28779" y="9868"/>
                      <a:pt x="28752" y="9815"/>
                    </a:cubicBezTo>
                    <a:cubicBezTo>
                      <a:pt x="28752" y="9788"/>
                      <a:pt x="28719" y="9788"/>
                      <a:pt x="28719" y="9788"/>
                    </a:cubicBezTo>
                    <a:close/>
                    <a:moveTo>
                      <a:pt x="832" y="9981"/>
                    </a:moveTo>
                    <a:cubicBezTo>
                      <a:pt x="806" y="9981"/>
                      <a:pt x="806" y="9981"/>
                      <a:pt x="773" y="10008"/>
                    </a:cubicBezTo>
                    <a:cubicBezTo>
                      <a:pt x="773" y="10061"/>
                      <a:pt x="746" y="10121"/>
                      <a:pt x="719" y="10174"/>
                    </a:cubicBezTo>
                    <a:lnTo>
                      <a:pt x="746" y="10201"/>
                    </a:lnTo>
                    <a:lnTo>
                      <a:pt x="773" y="10201"/>
                    </a:lnTo>
                    <a:cubicBezTo>
                      <a:pt x="806" y="10121"/>
                      <a:pt x="832" y="10061"/>
                      <a:pt x="832" y="10008"/>
                    </a:cubicBezTo>
                    <a:cubicBezTo>
                      <a:pt x="859" y="10008"/>
                      <a:pt x="832" y="9981"/>
                      <a:pt x="832" y="9981"/>
                    </a:cubicBezTo>
                    <a:close/>
                    <a:moveTo>
                      <a:pt x="28832" y="10121"/>
                    </a:moveTo>
                    <a:cubicBezTo>
                      <a:pt x="28805" y="10147"/>
                      <a:pt x="28805" y="10147"/>
                      <a:pt x="28805" y="10174"/>
                    </a:cubicBezTo>
                    <a:cubicBezTo>
                      <a:pt x="28832" y="10227"/>
                      <a:pt x="28858" y="10287"/>
                      <a:pt x="28858" y="10340"/>
                    </a:cubicBezTo>
                    <a:lnTo>
                      <a:pt x="28885" y="10367"/>
                    </a:lnTo>
                    <a:cubicBezTo>
                      <a:pt x="28918" y="10340"/>
                      <a:pt x="28918" y="10340"/>
                      <a:pt x="28918" y="10314"/>
                    </a:cubicBezTo>
                    <a:cubicBezTo>
                      <a:pt x="28885" y="10261"/>
                      <a:pt x="28885" y="10201"/>
                      <a:pt x="28858" y="10147"/>
                    </a:cubicBezTo>
                    <a:cubicBezTo>
                      <a:pt x="28858" y="10121"/>
                      <a:pt x="28832" y="10121"/>
                      <a:pt x="28832" y="10121"/>
                    </a:cubicBezTo>
                    <a:close/>
                    <a:moveTo>
                      <a:pt x="700" y="10329"/>
                    </a:moveTo>
                    <a:cubicBezTo>
                      <a:pt x="690" y="10329"/>
                      <a:pt x="684" y="10340"/>
                      <a:pt x="666" y="10340"/>
                    </a:cubicBezTo>
                    <a:cubicBezTo>
                      <a:pt x="666" y="10394"/>
                      <a:pt x="639" y="10454"/>
                      <a:pt x="606" y="10507"/>
                    </a:cubicBezTo>
                    <a:cubicBezTo>
                      <a:pt x="606" y="10533"/>
                      <a:pt x="639" y="10560"/>
                      <a:pt x="639" y="10560"/>
                    </a:cubicBezTo>
                    <a:cubicBezTo>
                      <a:pt x="666" y="10560"/>
                      <a:pt x="666" y="10533"/>
                      <a:pt x="666" y="10533"/>
                    </a:cubicBezTo>
                    <a:cubicBezTo>
                      <a:pt x="693" y="10480"/>
                      <a:pt x="719" y="10427"/>
                      <a:pt x="719" y="10367"/>
                    </a:cubicBezTo>
                    <a:lnTo>
                      <a:pt x="719" y="10340"/>
                    </a:lnTo>
                    <a:cubicBezTo>
                      <a:pt x="710" y="10332"/>
                      <a:pt x="704" y="10329"/>
                      <a:pt x="700" y="10329"/>
                    </a:cubicBezTo>
                    <a:close/>
                    <a:moveTo>
                      <a:pt x="28945" y="10480"/>
                    </a:moveTo>
                    <a:cubicBezTo>
                      <a:pt x="28918" y="10480"/>
                      <a:pt x="28918" y="10507"/>
                      <a:pt x="28918" y="10507"/>
                    </a:cubicBezTo>
                    <a:cubicBezTo>
                      <a:pt x="28945" y="10560"/>
                      <a:pt x="28945" y="10620"/>
                      <a:pt x="28972" y="10673"/>
                    </a:cubicBezTo>
                    <a:cubicBezTo>
                      <a:pt x="28972" y="10700"/>
                      <a:pt x="28998" y="10700"/>
                      <a:pt x="28998" y="10700"/>
                    </a:cubicBezTo>
                    <a:cubicBezTo>
                      <a:pt x="29025" y="10700"/>
                      <a:pt x="29025" y="10673"/>
                      <a:pt x="29025" y="10673"/>
                    </a:cubicBezTo>
                    <a:cubicBezTo>
                      <a:pt x="28998" y="10620"/>
                      <a:pt x="28998" y="10560"/>
                      <a:pt x="28972" y="10507"/>
                    </a:cubicBezTo>
                    <a:cubicBezTo>
                      <a:pt x="28972" y="10480"/>
                      <a:pt x="28945" y="10480"/>
                      <a:pt x="28945" y="10480"/>
                    </a:cubicBezTo>
                    <a:close/>
                    <a:moveTo>
                      <a:pt x="606" y="10673"/>
                    </a:moveTo>
                    <a:cubicBezTo>
                      <a:pt x="580" y="10673"/>
                      <a:pt x="580" y="10673"/>
                      <a:pt x="580" y="10700"/>
                    </a:cubicBezTo>
                    <a:cubicBezTo>
                      <a:pt x="553" y="10760"/>
                      <a:pt x="526" y="10813"/>
                      <a:pt x="526" y="10866"/>
                    </a:cubicBezTo>
                    <a:lnTo>
                      <a:pt x="526" y="10893"/>
                    </a:lnTo>
                    <a:lnTo>
                      <a:pt x="580" y="10893"/>
                    </a:lnTo>
                    <a:cubicBezTo>
                      <a:pt x="580" y="10813"/>
                      <a:pt x="606" y="10760"/>
                      <a:pt x="606" y="10700"/>
                    </a:cubicBezTo>
                    <a:cubicBezTo>
                      <a:pt x="639" y="10700"/>
                      <a:pt x="606" y="10673"/>
                      <a:pt x="606" y="10673"/>
                    </a:cubicBezTo>
                    <a:close/>
                    <a:moveTo>
                      <a:pt x="29051" y="10813"/>
                    </a:moveTo>
                    <a:cubicBezTo>
                      <a:pt x="29025" y="10839"/>
                      <a:pt x="29025" y="10839"/>
                      <a:pt x="29025" y="10866"/>
                    </a:cubicBezTo>
                    <a:cubicBezTo>
                      <a:pt x="29025" y="10926"/>
                      <a:pt x="29051" y="10979"/>
                      <a:pt x="29085" y="11032"/>
                    </a:cubicBezTo>
                    <a:lnTo>
                      <a:pt x="29085" y="11059"/>
                    </a:lnTo>
                    <a:lnTo>
                      <a:pt x="29111" y="11059"/>
                    </a:lnTo>
                    <a:cubicBezTo>
                      <a:pt x="29111" y="11059"/>
                      <a:pt x="29138" y="11032"/>
                      <a:pt x="29111" y="11006"/>
                    </a:cubicBezTo>
                    <a:cubicBezTo>
                      <a:pt x="29111" y="10953"/>
                      <a:pt x="29085" y="10893"/>
                      <a:pt x="29085" y="10839"/>
                    </a:cubicBezTo>
                    <a:lnTo>
                      <a:pt x="29051" y="10813"/>
                    </a:lnTo>
                    <a:close/>
                    <a:moveTo>
                      <a:pt x="473" y="11032"/>
                    </a:moveTo>
                    <a:cubicBezTo>
                      <a:pt x="473" y="11119"/>
                      <a:pt x="440" y="11172"/>
                      <a:pt x="413" y="11225"/>
                    </a:cubicBezTo>
                    <a:lnTo>
                      <a:pt x="440" y="11259"/>
                    </a:lnTo>
                    <a:cubicBezTo>
                      <a:pt x="473" y="11259"/>
                      <a:pt x="473" y="11259"/>
                      <a:pt x="473" y="11225"/>
                    </a:cubicBezTo>
                    <a:cubicBezTo>
                      <a:pt x="500" y="11172"/>
                      <a:pt x="500" y="11119"/>
                      <a:pt x="526" y="11059"/>
                    </a:cubicBezTo>
                    <a:cubicBezTo>
                      <a:pt x="526" y="11032"/>
                      <a:pt x="526" y="11032"/>
                      <a:pt x="500" y="11032"/>
                    </a:cubicBezTo>
                    <a:close/>
                    <a:moveTo>
                      <a:pt x="29138" y="11172"/>
                    </a:moveTo>
                    <a:cubicBezTo>
                      <a:pt x="29111" y="11172"/>
                      <a:pt x="29111" y="11199"/>
                      <a:pt x="29111" y="11199"/>
                    </a:cubicBezTo>
                    <a:cubicBezTo>
                      <a:pt x="29138" y="11259"/>
                      <a:pt x="29138" y="11312"/>
                      <a:pt x="29165" y="11392"/>
                    </a:cubicBezTo>
                    <a:lnTo>
                      <a:pt x="29191" y="11392"/>
                    </a:lnTo>
                    <a:cubicBezTo>
                      <a:pt x="29191" y="11392"/>
                      <a:pt x="29218" y="11392"/>
                      <a:pt x="29218" y="11365"/>
                    </a:cubicBezTo>
                    <a:cubicBezTo>
                      <a:pt x="29191" y="11312"/>
                      <a:pt x="29191" y="11259"/>
                      <a:pt x="29165" y="11199"/>
                    </a:cubicBezTo>
                    <a:cubicBezTo>
                      <a:pt x="29165" y="11172"/>
                      <a:pt x="29138" y="11172"/>
                      <a:pt x="29138" y="11172"/>
                    </a:cubicBezTo>
                    <a:close/>
                    <a:moveTo>
                      <a:pt x="413" y="11365"/>
                    </a:moveTo>
                    <a:lnTo>
                      <a:pt x="387" y="11392"/>
                    </a:lnTo>
                    <a:cubicBezTo>
                      <a:pt x="360" y="11452"/>
                      <a:pt x="360" y="11505"/>
                      <a:pt x="333" y="11591"/>
                    </a:cubicBezTo>
                    <a:lnTo>
                      <a:pt x="360" y="11618"/>
                    </a:lnTo>
                    <a:cubicBezTo>
                      <a:pt x="387" y="11618"/>
                      <a:pt x="387" y="11591"/>
                      <a:pt x="387" y="11591"/>
                    </a:cubicBezTo>
                    <a:cubicBezTo>
                      <a:pt x="413" y="11531"/>
                      <a:pt x="413" y="11478"/>
                      <a:pt x="440" y="11425"/>
                    </a:cubicBezTo>
                    <a:cubicBezTo>
                      <a:pt x="440" y="11392"/>
                      <a:pt x="440" y="11365"/>
                      <a:pt x="413" y="11365"/>
                    </a:cubicBezTo>
                    <a:close/>
                    <a:moveTo>
                      <a:pt x="29218" y="11531"/>
                    </a:moveTo>
                    <a:cubicBezTo>
                      <a:pt x="29191" y="11531"/>
                      <a:pt x="29191" y="11531"/>
                      <a:pt x="29191" y="11558"/>
                    </a:cubicBezTo>
                    <a:cubicBezTo>
                      <a:pt x="29218" y="11618"/>
                      <a:pt x="29218" y="11671"/>
                      <a:pt x="29251" y="11724"/>
                    </a:cubicBezTo>
                    <a:cubicBezTo>
                      <a:pt x="29251" y="11758"/>
                      <a:pt x="29251" y="11758"/>
                      <a:pt x="29278" y="11758"/>
                    </a:cubicBezTo>
                    <a:lnTo>
                      <a:pt x="29304" y="11724"/>
                    </a:lnTo>
                    <a:cubicBezTo>
                      <a:pt x="29278" y="11671"/>
                      <a:pt x="29278" y="11618"/>
                      <a:pt x="29251" y="11558"/>
                    </a:cubicBezTo>
                    <a:cubicBezTo>
                      <a:pt x="29251" y="11531"/>
                      <a:pt x="29218" y="11531"/>
                      <a:pt x="29218" y="11531"/>
                    </a:cubicBezTo>
                    <a:close/>
                    <a:moveTo>
                      <a:pt x="333" y="11724"/>
                    </a:moveTo>
                    <a:cubicBezTo>
                      <a:pt x="333" y="11724"/>
                      <a:pt x="307" y="11724"/>
                      <a:pt x="307" y="11758"/>
                    </a:cubicBezTo>
                    <a:cubicBezTo>
                      <a:pt x="307" y="11811"/>
                      <a:pt x="273" y="11864"/>
                      <a:pt x="273" y="11924"/>
                    </a:cubicBezTo>
                    <a:cubicBezTo>
                      <a:pt x="273" y="11951"/>
                      <a:pt x="273" y="11951"/>
                      <a:pt x="307" y="11977"/>
                    </a:cubicBezTo>
                    <a:lnTo>
                      <a:pt x="333" y="11951"/>
                    </a:lnTo>
                    <a:cubicBezTo>
                      <a:pt x="333" y="11891"/>
                      <a:pt x="360" y="11811"/>
                      <a:pt x="360" y="11758"/>
                    </a:cubicBezTo>
                    <a:cubicBezTo>
                      <a:pt x="360" y="11758"/>
                      <a:pt x="360" y="11724"/>
                      <a:pt x="333" y="11724"/>
                    </a:cubicBezTo>
                    <a:close/>
                    <a:moveTo>
                      <a:pt x="29311" y="11879"/>
                    </a:moveTo>
                    <a:cubicBezTo>
                      <a:pt x="29307" y="11879"/>
                      <a:pt x="29304" y="11882"/>
                      <a:pt x="29304" y="11891"/>
                    </a:cubicBezTo>
                    <a:cubicBezTo>
                      <a:pt x="29278" y="11891"/>
                      <a:pt x="29278" y="11891"/>
                      <a:pt x="29278" y="11924"/>
                    </a:cubicBezTo>
                    <a:cubicBezTo>
                      <a:pt x="29278" y="11977"/>
                      <a:pt x="29304" y="12030"/>
                      <a:pt x="29304" y="12090"/>
                    </a:cubicBezTo>
                    <a:cubicBezTo>
                      <a:pt x="29304" y="12117"/>
                      <a:pt x="29331" y="12117"/>
                      <a:pt x="29331" y="12117"/>
                    </a:cubicBezTo>
                    <a:cubicBezTo>
                      <a:pt x="29357" y="12117"/>
                      <a:pt x="29357" y="12090"/>
                      <a:pt x="29357" y="12090"/>
                    </a:cubicBezTo>
                    <a:cubicBezTo>
                      <a:pt x="29357" y="12030"/>
                      <a:pt x="29331" y="11951"/>
                      <a:pt x="29331" y="11891"/>
                    </a:cubicBezTo>
                    <a:cubicBezTo>
                      <a:pt x="29331" y="11891"/>
                      <a:pt x="29319" y="11879"/>
                      <a:pt x="29311" y="11879"/>
                    </a:cubicBezTo>
                    <a:close/>
                    <a:moveTo>
                      <a:pt x="273" y="12090"/>
                    </a:moveTo>
                    <a:cubicBezTo>
                      <a:pt x="247" y="12090"/>
                      <a:pt x="247" y="12090"/>
                      <a:pt x="247" y="12117"/>
                    </a:cubicBezTo>
                    <a:cubicBezTo>
                      <a:pt x="220" y="12170"/>
                      <a:pt x="220" y="12223"/>
                      <a:pt x="194" y="12283"/>
                    </a:cubicBezTo>
                    <a:cubicBezTo>
                      <a:pt x="194" y="12310"/>
                      <a:pt x="220" y="12310"/>
                      <a:pt x="220" y="12310"/>
                    </a:cubicBezTo>
                    <a:lnTo>
                      <a:pt x="247" y="12310"/>
                    </a:lnTo>
                    <a:cubicBezTo>
                      <a:pt x="273" y="12223"/>
                      <a:pt x="273" y="12170"/>
                      <a:pt x="307" y="12117"/>
                    </a:cubicBezTo>
                    <a:lnTo>
                      <a:pt x="273" y="12090"/>
                    </a:lnTo>
                    <a:close/>
                    <a:moveTo>
                      <a:pt x="29357" y="12223"/>
                    </a:moveTo>
                    <a:cubicBezTo>
                      <a:pt x="29357" y="12257"/>
                      <a:pt x="29331" y="12257"/>
                      <a:pt x="29331" y="12283"/>
                    </a:cubicBezTo>
                    <a:cubicBezTo>
                      <a:pt x="29357" y="12337"/>
                      <a:pt x="29357" y="12390"/>
                      <a:pt x="29357" y="12450"/>
                    </a:cubicBezTo>
                    <a:cubicBezTo>
                      <a:pt x="29357" y="12476"/>
                      <a:pt x="29384" y="12476"/>
                      <a:pt x="29384" y="12476"/>
                    </a:cubicBezTo>
                    <a:cubicBezTo>
                      <a:pt x="29417" y="12476"/>
                      <a:pt x="29417" y="12450"/>
                      <a:pt x="29417" y="12450"/>
                    </a:cubicBezTo>
                    <a:cubicBezTo>
                      <a:pt x="29417" y="12390"/>
                      <a:pt x="29417" y="12310"/>
                      <a:pt x="29384" y="12257"/>
                    </a:cubicBezTo>
                    <a:cubicBezTo>
                      <a:pt x="29384" y="12257"/>
                      <a:pt x="29384" y="12223"/>
                      <a:pt x="29357" y="12223"/>
                    </a:cubicBezTo>
                    <a:close/>
                    <a:moveTo>
                      <a:pt x="194" y="12450"/>
                    </a:moveTo>
                    <a:cubicBezTo>
                      <a:pt x="194" y="12450"/>
                      <a:pt x="167" y="12450"/>
                      <a:pt x="167" y="12476"/>
                    </a:cubicBezTo>
                    <a:cubicBezTo>
                      <a:pt x="167" y="12530"/>
                      <a:pt x="167" y="12589"/>
                      <a:pt x="140" y="12643"/>
                    </a:cubicBezTo>
                    <a:cubicBezTo>
                      <a:pt x="140" y="12669"/>
                      <a:pt x="167" y="12669"/>
                      <a:pt x="167" y="12669"/>
                    </a:cubicBezTo>
                    <a:cubicBezTo>
                      <a:pt x="194" y="12669"/>
                      <a:pt x="194" y="12669"/>
                      <a:pt x="194" y="12643"/>
                    </a:cubicBezTo>
                    <a:cubicBezTo>
                      <a:pt x="220" y="12589"/>
                      <a:pt x="220" y="12530"/>
                      <a:pt x="220" y="12476"/>
                    </a:cubicBezTo>
                    <a:cubicBezTo>
                      <a:pt x="220" y="12450"/>
                      <a:pt x="220" y="12450"/>
                      <a:pt x="194" y="12450"/>
                    </a:cubicBezTo>
                    <a:close/>
                    <a:moveTo>
                      <a:pt x="29417" y="12589"/>
                    </a:moveTo>
                    <a:lnTo>
                      <a:pt x="29384" y="12616"/>
                    </a:lnTo>
                    <a:cubicBezTo>
                      <a:pt x="29417" y="12696"/>
                      <a:pt x="29417" y="12756"/>
                      <a:pt x="29417" y="12809"/>
                    </a:cubicBezTo>
                    <a:lnTo>
                      <a:pt x="29444" y="12836"/>
                    </a:lnTo>
                    <a:cubicBezTo>
                      <a:pt x="29471" y="12836"/>
                      <a:pt x="29471" y="12809"/>
                      <a:pt x="29471" y="12809"/>
                    </a:cubicBezTo>
                    <a:cubicBezTo>
                      <a:pt x="29471" y="12756"/>
                      <a:pt x="29471" y="12669"/>
                      <a:pt x="29444" y="12616"/>
                    </a:cubicBezTo>
                    <a:cubicBezTo>
                      <a:pt x="29444" y="12616"/>
                      <a:pt x="29444" y="12589"/>
                      <a:pt x="29417" y="12589"/>
                    </a:cubicBezTo>
                    <a:close/>
                    <a:moveTo>
                      <a:pt x="167" y="12809"/>
                    </a:moveTo>
                    <a:cubicBezTo>
                      <a:pt x="140" y="12809"/>
                      <a:pt x="107" y="12809"/>
                      <a:pt x="107" y="12836"/>
                    </a:cubicBezTo>
                    <a:lnTo>
                      <a:pt x="107" y="13002"/>
                    </a:lnTo>
                    <a:lnTo>
                      <a:pt x="107" y="13029"/>
                    </a:lnTo>
                    <a:lnTo>
                      <a:pt x="140" y="13029"/>
                    </a:lnTo>
                    <a:cubicBezTo>
                      <a:pt x="140" y="13029"/>
                      <a:pt x="167" y="13029"/>
                      <a:pt x="167" y="13002"/>
                    </a:cubicBezTo>
                    <a:lnTo>
                      <a:pt x="167" y="12836"/>
                    </a:lnTo>
                    <a:lnTo>
                      <a:pt x="167" y="12809"/>
                    </a:lnTo>
                    <a:close/>
                    <a:moveTo>
                      <a:pt x="29471" y="12949"/>
                    </a:moveTo>
                    <a:cubicBezTo>
                      <a:pt x="29444" y="12949"/>
                      <a:pt x="29444" y="12975"/>
                      <a:pt x="29444" y="12975"/>
                    </a:cubicBezTo>
                    <a:cubicBezTo>
                      <a:pt x="29444" y="13055"/>
                      <a:pt x="29471" y="13115"/>
                      <a:pt x="29471" y="13168"/>
                    </a:cubicBezTo>
                    <a:cubicBezTo>
                      <a:pt x="29471" y="13168"/>
                      <a:pt x="29471" y="13195"/>
                      <a:pt x="29497" y="13195"/>
                    </a:cubicBezTo>
                    <a:cubicBezTo>
                      <a:pt x="29524" y="13195"/>
                      <a:pt x="29524" y="13168"/>
                      <a:pt x="29524" y="13168"/>
                    </a:cubicBezTo>
                    <a:cubicBezTo>
                      <a:pt x="29524" y="13115"/>
                      <a:pt x="29497" y="13029"/>
                      <a:pt x="29497" y="12975"/>
                    </a:cubicBezTo>
                    <a:cubicBezTo>
                      <a:pt x="29497" y="12975"/>
                      <a:pt x="29497" y="12949"/>
                      <a:pt x="29471" y="12949"/>
                    </a:cubicBezTo>
                    <a:close/>
                    <a:moveTo>
                      <a:pt x="107" y="13168"/>
                    </a:moveTo>
                    <a:cubicBezTo>
                      <a:pt x="80" y="13168"/>
                      <a:pt x="80" y="13168"/>
                      <a:pt x="80" y="13195"/>
                    </a:cubicBezTo>
                    <a:cubicBezTo>
                      <a:pt x="80" y="13255"/>
                      <a:pt x="54" y="13308"/>
                      <a:pt x="54" y="13361"/>
                    </a:cubicBezTo>
                    <a:cubicBezTo>
                      <a:pt x="54" y="13388"/>
                      <a:pt x="80" y="13388"/>
                      <a:pt x="80" y="13388"/>
                    </a:cubicBezTo>
                    <a:cubicBezTo>
                      <a:pt x="107" y="13388"/>
                      <a:pt x="107" y="13388"/>
                      <a:pt x="107" y="13361"/>
                    </a:cubicBezTo>
                    <a:cubicBezTo>
                      <a:pt x="107" y="13308"/>
                      <a:pt x="140" y="13255"/>
                      <a:pt x="140" y="13195"/>
                    </a:cubicBezTo>
                    <a:cubicBezTo>
                      <a:pt x="140" y="13168"/>
                      <a:pt x="107" y="13168"/>
                      <a:pt x="107" y="13168"/>
                    </a:cubicBezTo>
                    <a:close/>
                    <a:moveTo>
                      <a:pt x="29497" y="13308"/>
                    </a:moveTo>
                    <a:cubicBezTo>
                      <a:pt x="29497" y="13308"/>
                      <a:pt x="29471" y="13335"/>
                      <a:pt x="29497" y="13335"/>
                    </a:cubicBezTo>
                    <a:lnTo>
                      <a:pt x="29497" y="13528"/>
                    </a:lnTo>
                    <a:lnTo>
                      <a:pt x="29524" y="13554"/>
                    </a:lnTo>
                    <a:cubicBezTo>
                      <a:pt x="29550" y="13554"/>
                      <a:pt x="29550" y="13528"/>
                      <a:pt x="29550" y="13528"/>
                    </a:cubicBezTo>
                    <a:lnTo>
                      <a:pt x="29550" y="13335"/>
                    </a:lnTo>
                    <a:cubicBezTo>
                      <a:pt x="29524" y="13335"/>
                      <a:pt x="29524" y="13308"/>
                      <a:pt x="29497" y="13308"/>
                    </a:cubicBezTo>
                    <a:close/>
                    <a:moveTo>
                      <a:pt x="80" y="13528"/>
                    </a:moveTo>
                    <a:cubicBezTo>
                      <a:pt x="54" y="13528"/>
                      <a:pt x="54" y="13528"/>
                      <a:pt x="54" y="13554"/>
                    </a:cubicBezTo>
                    <a:cubicBezTo>
                      <a:pt x="27" y="13614"/>
                      <a:pt x="27" y="13667"/>
                      <a:pt x="27" y="13721"/>
                    </a:cubicBezTo>
                    <a:cubicBezTo>
                      <a:pt x="27" y="13754"/>
                      <a:pt x="27" y="13754"/>
                      <a:pt x="54" y="13754"/>
                    </a:cubicBezTo>
                    <a:cubicBezTo>
                      <a:pt x="80" y="13754"/>
                      <a:pt x="80" y="13754"/>
                      <a:pt x="80" y="13721"/>
                    </a:cubicBezTo>
                    <a:cubicBezTo>
                      <a:pt x="80" y="13667"/>
                      <a:pt x="80" y="13614"/>
                      <a:pt x="107" y="13554"/>
                    </a:cubicBezTo>
                    <a:cubicBezTo>
                      <a:pt x="107" y="13528"/>
                      <a:pt x="80" y="13528"/>
                      <a:pt x="80" y="13528"/>
                    </a:cubicBezTo>
                    <a:close/>
                    <a:moveTo>
                      <a:pt x="29550" y="13667"/>
                    </a:moveTo>
                    <a:cubicBezTo>
                      <a:pt x="29524" y="13667"/>
                      <a:pt x="29524" y="13694"/>
                      <a:pt x="29524" y="13694"/>
                    </a:cubicBezTo>
                    <a:lnTo>
                      <a:pt x="29524" y="13887"/>
                    </a:lnTo>
                    <a:lnTo>
                      <a:pt x="29550" y="13920"/>
                    </a:lnTo>
                    <a:cubicBezTo>
                      <a:pt x="29584" y="13920"/>
                      <a:pt x="29584" y="13887"/>
                      <a:pt x="29584" y="13887"/>
                    </a:cubicBezTo>
                    <a:lnTo>
                      <a:pt x="29584" y="13694"/>
                    </a:lnTo>
                    <a:lnTo>
                      <a:pt x="29550" y="13667"/>
                    </a:lnTo>
                    <a:close/>
                    <a:moveTo>
                      <a:pt x="54" y="13887"/>
                    </a:moveTo>
                    <a:cubicBezTo>
                      <a:pt x="27" y="13887"/>
                      <a:pt x="27" y="13887"/>
                      <a:pt x="27" y="13920"/>
                    </a:cubicBezTo>
                    <a:cubicBezTo>
                      <a:pt x="27" y="13973"/>
                      <a:pt x="1" y="14027"/>
                      <a:pt x="1" y="14087"/>
                    </a:cubicBezTo>
                    <a:cubicBezTo>
                      <a:pt x="1" y="14113"/>
                      <a:pt x="27" y="14113"/>
                      <a:pt x="27" y="14113"/>
                    </a:cubicBezTo>
                    <a:cubicBezTo>
                      <a:pt x="54" y="14113"/>
                      <a:pt x="54" y="14113"/>
                      <a:pt x="54" y="14087"/>
                    </a:cubicBezTo>
                    <a:cubicBezTo>
                      <a:pt x="54" y="14027"/>
                      <a:pt x="80" y="13973"/>
                      <a:pt x="80" y="13920"/>
                    </a:cubicBezTo>
                    <a:cubicBezTo>
                      <a:pt x="80" y="13887"/>
                      <a:pt x="54" y="13887"/>
                      <a:pt x="54" y="13887"/>
                    </a:cubicBezTo>
                    <a:close/>
                    <a:moveTo>
                      <a:pt x="29550" y="14027"/>
                    </a:moveTo>
                    <a:lnTo>
                      <a:pt x="29524" y="14053"/>
                    </a:lnTo>
                    <a:cubicBezTo>
                      <a:pt x="29550" y="14140"/>
                      <a:pt x="29550" y="14193"/>
                      <a:pt x="29550" y="14253"/>
                    </a:cubicBezTo>
                    <a:cubicBezTo>
                      <a:pt x="29550" y="14279"/>
                      <a:pt x="29550" y="14279"/>
                      <a:pt x="29584" y="14279"/>
                    </a:cubicBezTo>
                    <a:lnTo>
                      <a:pt x="29610" y="14253"/>
                    </a:lnTo>
                    <a:cubicBezTo>
                      <a:pt x="29610" y="14193"/>
                      <a:pt x="29610" y="14140"/>
                      <a:pt x="29584" y="14053"/>
                    </a:cubicBezTo>
                    <a:cubicBezTo>
                      <a:pt x="29584" y="14053"/>
                      <a:pt x="29584" y="14027"/>
                      <a:pt x="29550" y="14027"/>
                    </a:cubicBezTo>
                    <a:close/>
                    <a:moveTo>
                      <a:pt x="27" y="14253"/>
                    </a:moveTo>
                    <a:cubicBezTo>
                      <a:pt x="1" y="14253"/>
                      <a:pt x="1" y="14253"/>
                      <a:pt x="1" y="14279"/>
                    </a:cubicBezTo>
                    <a:lnTo>
                      <a:pt x="1" y="14446"/>
                    </a:lnTo>
                    <a:cubicBezTo>
                      <a:pt x="1" y="14472"/>
                      <a:pt x="1" y="14472"/>
                      <a:pt x="27" y="14472"/>
                    </a:cubicBezTo>
                    <a:lnTo>
                      <a:pt x="54" y="14472"/>
                    </a:lnTo>
                    <a:lnTo>
                      <a:pt x="54" y="14279"/>
                    </a:lnTo>
                    <a:cubicBezTo>
                      <a:pt x="54" y="14253"/>
                      <a:pt x="54" y="14253"/>
                      <a:pt x="27" y="14253"/>
                    </a:cubicBezTo>
                    <a:close/>
                    <a:moveTo>
                      <a:pt x="29584" y="14386"/>
                    </a:moveTo>
                    <a:cubicBezTo>
                      <a:pt x="29550" y="14386"/>
                      <a:pt x="29550" y="14419"/>
                      <a:pt x="29550" y="14419"/>
                    </a:cubicBezTo>
                    <a:lnTo>
                      <a:pt x="29550" y="14612"/>
                    </a:lnTo>
                    <a:cubicBezTo>
                      <a:pt x="29550" y="14639"/>
                      <a:pt x="29584" y="14639"/>
                      <a:pt x="29584" y="14639"/>
                    </a:cubicBezTo>
                    <a:cubicBezTo>
                      <a:pt x="29610" y="14639"/>
                      <a:pt x="29610" y="14639"/>
                      <a:pt x="29610" y="14612"/>
                    </a:cubicBezTo>
                    <a:lnTo>
                      <a:pt x="29610" y="14419"/>
                    </a:lnTo>
                    <a:lnTo>
                      <a:pt x="29584" y="14386"/>
                    </a:lnTo>
                    <a:close/>
                    <a:moveTo>
                      <a:pt x="27" y="14612"/>
                    </a:moveTo>
                    <a:cubicBezTo>
                      <a:pt x="1" y="14612"/>
                      <a:pt x="1" y="14612"/>
                      <a:pt x="1" y="14639"/>
                    </a:cubicBezTo>
                    <a:lnTo>
                      <a:pt x="1" y="14805"/>
                    </a:lnTo>
                    <a:lnTo>
                      <a:pt x="1" y="14832"/>
                    </a:lnTo>
                    <a:cubicBezTo>
                      <a:pt x="1" y="14832"/>
                      <a:pt x="1" y="14858"/>
                      <a:pt x="27" y="14858"/>
                    </a:cubicBezTo>
                    <a:lnTo>
                      <a:pt x="54" y="14832"/>
                    </a:lnTo>
                    <a:lnTo>
                      <a:pt x="54" y="14805"/>
                    </a:lnTo>
                    <a:lnTo>
                      <a:pt x="54" y="14639"/>
                    </a:lnTo>
                    <a:cubicBezTo>
                      <a:pt x="54" y="14612"/>
                      <a:pt x="27" y="14612"/>
                      <a:pt x="27" y="14612"/>
                    </a:cubicBezTo>
                    <a:close/>
                    <a:moveTo>
                      <a:pt x="29584" y="14779"/>
                    </a:moveTo>
                    <a:cubicBezTo>
                      <a:pt x="29584" y="14779"/>
                      <a:pt x="29550" y="14779"/>
                      <a:pt x="29550" y="14805"/>
                    </a:cubicBezTo>
                    <a:lnTo>
                      <a:pt x="29550" y="14998"/>
                    </a:lnTo>
                    <a:lnTo>
                      <a:pt x="29584" y="15025"/>
                    </a:lnTo>
                    <a:cubicBezTo>
                      <a:pt x="29610" y="15025"/>
                      <a:pt x="29610" y="14998"/>
                      <a:pt x="29610" y="14998"/>
                    </a:cubicBezTo>
                    <a:lnTo>
                      <a:pt x="29610" y="14805"/>
                    </a:lnTo>
                    <a:cubicBezTo>
                      <a:pt x="29610" y="14779"/>
                      <a:pt x="29610" y="14779"/>
                      <a:pt x="29584" y="14779"/>
                    </a:cubicBezTo>
                    <a:close/>
                    <a:moveTo>
                      <a:pt x="27" y="14971"/>
                    </a:moveTo>
                    <a:cubicBezTo>
                      <a:pt x="1" y="14971"/>
                      <a:pt x="1" y="14998"/>
                      <a:pt x="1" y="14998"/>
                    </a:cubicBezTo>
                    <a:lnTo>
                      <a:pt x="1" y="15191"/>
                    </a:lnTo>
                    <a:cubicBezTo>
                      <a:pt x="1" y="15191"/>
                      <a:pt x="1" y="15218"/>
                      <a:pt x="27" y="15218"/>
                    </a:cubicBezTo>
                    <a:lnTo>
                      <a:pt x="54" y="15191"/>
                    </a:lnTo>
                    <a:lnTo>
                      <a:pt x="54" y="14998"/>
                    </a:lnTo>
                    <a:lnTo>
                      <a:pt x="27" y="14971"/>
                    </a:lnTo>
                    <a:close/>
                    <a:moveTo>
                      <a:pt x="29584" y="15138"/>
                    </a:moveTo>
                    <a:cubicBezTo>
                      <a:pt x="29550" y="15138"/>
                      <a:pt x="29550" y="15164"/>
                      <a:pt x="29550" y="15164"/>
                    </a:cubicBezTo>
                    <a:lnTo>
                      <a:pt x="29550" y="15357"/>
                    </a:lnTo>
                    <a:cubicBezTo>
                      <a:pt x="29550" y="15357"/>
                      <a:pt x="29550" y="15384"/>
                      <a:pt x="29584" y="15384"/>
                    </a:cubicBezTo>
                    <a:lnTo>
                      <a:pt x="29610" y="15357"/>
                    </a:lnTo>
                    <a:lnTo>
                      <a:pt x="29610" y="15164"/>
                    </a:lnTo>
                    <a:cubicBezTo>
                      <a:pt x="29610" y="15164"/>
                      <a:pt x="29610" y="15138"/>
                      <a:pt x="29584" y="15138"/>
                    </a:cubicBezTo>
                    <a:close/>
                    <a:moveTo>
                      <a:pt x="27" y="15331"/>
                    </a:moveTo>
                    <a:cubicBezTo>
                      <a:pt x="1" y="15331"/>
                      <a:pt x="1" y="15357"/>
                      <a:pt x="1" y="15357"/>
                    </a:cubicBezTo>
                    <a:lnTo>
                      <a:pt x="1" y="15550"/>
                    </a:lnTo>
                    <a:lnTo>
                      <a:pt x="27" y="15584"/>
                    </a:lnTo>
                    <a:cubicBezTo>
                      <a:pt x="54" y="15584"/>
                      <a:pt x="54" y="15550"/>
                      <a:pt x="54" y="15550"/>
                    </a:cubicBezTo>
                    <a:lnTo>
                      <a:pt x="54" y="15357"/>
                    </a:lnTo>
                    <a:cubicBezTo>
                      <a:pt x="54" y="15357"/>
                      <a:pt x="54" y="15331"/>
                      <a:pt x="27" y="15331"/>
                    </a:cubicBezTo>
                    <a:close/>
                    <a:moveTo>
                      <a:pt x="29584" y="15497"/>
                    </a:moveTo>
                    <a:cubicBezTo>
                      <a:pt x="29550" y="15497"/>
                      <a:pt x="29550" y="15524"/>
                      <a:pt x="29524" y="15524"/>
                    </a:cubicBezTo>
                    <a:lnTo>
                      <a:pt x="29524" y="15717"/>
                    </a:lnTo>
                    <a:lnTo>
                      <a:pt x="29550" y="15750"/>
                    </a:lnTo>
                    <a:cubicBezTo>
                      <a:pt x="29584" y="15750"/>
                      <a:pt x="29584" y="15750"/>
                      <a:pt x="29584" y="15717"/>
                    </a:cubicBezTo>
                    <a:lnTo>
                      <a:pt x="29584" y="15524"/>
                    </a:lnTo>
                    <a:cubicBezTo>
                      <a:pt x="29610" y="15524"/>
                      <a:pt x="29584" y="15497"/>
                      <a:pt x="29584" y="15497"/>
                    </a:cubicBezTo>
                    <a:close/>
                    <a:moveTo>
                      <a:pt x="54" y="15690"/>
                    </a:moveTo>
                    <a:cubicBezTo>
                      <a:pt x="27" y="15690"/>
                      <a:pt x="27" y="15717"/>
                      <a:pt x="27" y="15717"/>
                    </a:cubicBezTo>
                    <a:lnTo>
                      <a:pt x="27" y="15916"/>
                    </a:lnTo>
                    <a:lnTo>
                      <a:pt x="54" y="15943"/>
                    </a:lnTo>
                    <a:cubicBezTo>
                      <a:pt x="80" y="15943"/>
                      <a:pt x="80" y="15916"/>
                      <a:pt x="80" y="15916"/>
                    </a:cubicBezTo>
                    <a:lnTo>
                      <a:pt x="80" y="15717"/>
                    </a:lnTo>
                    <a:lnTo>
                      <a:pt x="54" y="15690"/>
                    </a:lnTo>
                    <a:close/>
                    <a:moveTo>
                      <a:pt x="29550" y="15856"/>
                    </a:moveTo>
                    <a:cubicBezTo>
                      <a:pt x="29524" y="15856"/>
                      <a:pt x="29524" y="15883"/>
                      <a:pt x="29524" y="15883"/>
                    </a:cubicBezTo>
                    <a:cubicBezTo>
                      <a:pt x="29524" y="15970"/>
                      <a:pt x="29497" y="16023"/>
                      <a:pt x="29497" y="16083"/>
                    </a:cubicBezTo>
                    <a:lnTo>
                      <a:pt x="29524" y="16109"/>
                    </a:lnTo>
                    <a:cubicBezTo>
                      <a:pt x="29550" y="16109"/>
                      <a:pt x="29550" y="16109"/>
                      <a:pt x="29550" y="16083"/>
                    </a:cubicBezTo>
                    <a:cubicBezTo>
                      <a:pt x="29550" y="16023"/>
                      <a:pt x="29584" y="15970"/>
                      <a:pt x="29584" y="15916"/>
                    </a:cubicBezTo>
                    <a:cubicBezTo>
                      <a:pt x="29584" y="15883"/>
                      <a:pt x="29550" y="15883"/>
                      <a:pt x="29550" y="15856"/>
                    </a:cubicBezTo>
                    <a:close/>
                    <a:moveTo>
                      <a:pt x="80" y="16049"/>
                    </a:moveTo>
                    <a:cubicBezTo>
                      <a:pt x="54" y="16049"/>
                      <a:pt x="54" y="16083"/>
                      <a:pt x="54" y="16083"/>
                    </a:cubicBezTo>
                    <a:lnTo>
                      <a:pt x="54" y="16276"/>
                    </a:lnTo>
                    <a:lnTo>
                      <a:pt x="80" y="16302"/>
                    </a:lnTo>
                    <a:cubicBezTo>
                      <a:pt x="107" y="16302"/>
                      <a:pt x="107" y="16276"/>
                      <a:pt x="107" y="16276"/>
                    </a:cubicBezTo>
                    <a:lnTo>
                      <a:pt x="107" y="16083"/>
                    </a:lnTo>
                    <a:lnTo>
                      <a:pt x="80" y="16049"/>
                    </a:lnTo>
                    <a:close/>
                    <a:moveTo>
                      <a:pt x="29505" y="16234"/>
                    </a:moveTo>
                    <a:cubicBezTo>
                      <a:pt x="29497" y="16234"/>
                      <a:pt x="29497" y="16249"/>
                      <a:pt x="29497" y="16249"/>
                    </a:cubicBezTo>
                    <a:cubicBezTo>
                      <a:pt x="29471" y="16329"/>
                      <a:pt x="29471" y="16382"/>
                      <a:pt x="29471" y="16442"/>
                    </a:cubicBezTo>
                    <a:cubicBezTo>
                      <a:pt x="29471" y="16442"/>
                      <a:pt x="29471" y="16469"/>
                      <a:pt x="29497" y="16469"/>
                    </a:cubicBezTo>
                    <a:cubicBezTo>
                      <a:pt x="29497" y="16469"/>
                      <a:pt x="29524" y="16469"/>
                      <a:pt x="29524" y="16442"/>
                    </a:cubicBezTo>
                    <a:cubicBezTo>
                      <a:pt x="29524" y="16382"/>
                      <a:pt x="29524" y="16329"/>
                      <a:pt x="29550" y="16276"/>
                    </a:cubicBezTo>
                    <a:cubicBezTo>
                      <a:pt x="29550" y="16249"/>
                      <a:pt x="29524" y="16249"/>
                      <a:pt x="29524" y="16249"/>
                    </a:cubicBezTo>
                    <a:cubicBezTo>
                      <a:pt x="29515" y="16238"/>
                      <a:pt x="29509" y="16234"/>
                      <a:pt x="29505" y="16234"/>
                    </a:cubicBezTo>
                    <a:close/>
                    <a:moveTo>
                      <a:pt x="107" y="16415"/>
                    </a:moveTo>
                    <a:cubicBezTo>
                      <a:pt x="80" y="16415"/>
                      <a:pt x="80" y="16442"/>
                      <a:pt x="80" y="16442"/>
                    </a:cubicBezTo>
                    <a:cubicBezTo>
                      <a:pt x="80" y="16522"/>
                      <a:pt x="80" y="16582"/>
                      <a:pt x="107" y="16635"/>
                    </a:cubicBezTo>
                    <a:cubicBezTo>
                      <a:pt x="107" y="16635"/>
                      <a:pt x="107" y="16662"/>
                      <a:pt x="140" y="16662"/>
                    </a:cubicBezTo>
                    <a:lnTo>
                      <a:pt x="167" y="16635"/>
                    </a:lnTo>
                    <a:cubicBezTo>
                      <a:pt x="140" y="16582"/>
                      <a:pt x="140" y="16495"/>
                      <a:pt x="140" y="16442"/>
                    </a:cubicBezTo>
                    <a:lnTo>
                      <a:pt x="107" y="16415"/>
                    </a:lnTo>
                    <a:close/>
                    <a:moveTo>
                      <a:pt x="29464" y="16596"/>
                    </a:moveTo>
                    <a:cubicBezTo>
                      <a:pt x="29456" y="16596"/>
                      <a:pt x="29444" y="16608"/>
                      <a:pt x="29444" y="16608"/>
                    </a:cubicBezTo>
                    <a:cubicBezTo>
                      <a:pt x="29444" y="16688"/>
                      <a:pt x="29444" y="16748"/>
                      <a:pt x="29417" y="16801"/>
                    </a:cubicBezTo>
                    <a:lnTo>
                      <a:pt x="29444" y="16828"/>
                    </a:lnTo>
                    <a:cubicBezTo>
                      <a:pt x="29471" y="16828"/>
                      <a:pt x="29471" y="16828"/>
                      <a:pt x="29471" y="16801"/>
                    </a:cubicBezTo>
                    <a:cubicBezTo>
                      <a:pt x="29497" y="16748"/>
                      <a:pt x="29497" y="16688"/>
                      <a:pt x="29497" y="16635"/>
                    </a:cubicBezTo>
                    <a:cubicBezTo>
                      <a:pt x="29497" y="16608"/>
                      <a:pt x="29497" y="16608"/>
                      <a:pt x="29471" y="16608"/>
                    </a:cubicBezTo>
                    <a:cubicBezTo>
                      <a:pt x="29471" y="16599"/>
                      <a:pt x="29468" y="16596"/>
                      <a:pt x="29464" y="16596"/>
                    </a:cubicBezTo>
                    <a:close/>
                    <a:moveTo>
                      <a:pt x="140" y="16775"/>
                    </a:moveTo>
                    <a:cubicBezTo>
                      <a:pt x="140" y="16775"/>
                      <a:pt x="107" y="16801"/>
                      <a:pt x="140" y="16801"/>
                    </a:cubicBezTo>
                    <a:lnTo>
                      <a:pt x="140" y="16994"/>
                    </a:lnTo>
                    <a:lnTo>
                      <a:pt x="167" y="17021"/>
                    </a:lnTo>
                    <a:lnTo>
                      <a:pt x="194" y="17021"/>
                    </a:lnTo>
                    <a:lnTo>
                      <a:pt x="194" y="16994"/>
                    </a:lnTo>
                    <a:cubicBezTo>
                      <a:pt x="194" y="16914"/>
                      <a:pt x="194" y="16854"/>
                      <a:pt x="167" y="16801"/>
                    </a:cubicBezTo>
                    <a:cubicBezTo>
                      <a:pt x="167" y="16801"/>
                      <a:pt x="167" y="16775"/>
                      <a:pt x="140" y="16775"/>
                    </a:cubicBezTo>
                    <a:close/>
                    <a:moveTo>
                      <a:pt x="29444" y="16941"/>
                    </a:moveTo>
                    <a:cubicBezTo>
                      <a:pt x="29417" y="16941"/>
                      <a:pt x="29417" y="16968"/>
                      <a:pt x="29384" y="16968"/>
                    </a:cubicBezTo>
                    <a:cubicBezTo>
                      <a:pt x="29384" y="17021"/>
                      <a:pt x="29384" y="17107"/>
                      <a:pt x="29357" y="17161"/>
                    </a:cubicBezTo>
                    <a:lnTo>
                      <a:pt x="29384" y="17187"/>
                    </a:lnTo>
                    <a:cubicBezTo>
                      <a:pt x="29417" y="17187"/>
                      <a:pt x="29417" y="17187"/>
                      <a:pt x="29417" y="17161"/>
                    </a:cubicBezTo>
                    <a:cubicBezTo>
                      <a:pt x="29444" y="17107"/>
                      <a:pt x="29444" y="17047"/>
                      <a:pt x="29444" y="16994"/>
                    </a:cubicBezTo>
                    <a:lnTo>
                      <a:pt x="29444" y="16941"/>
                    </a:lnTo>
                    <a:close/>
                    <a:moveTo>
                      <a:pt x="194" y="17134"/>
                    </a:moveTo>
                    <a:lnTo>
                      <a:pt x="167" y="17161"/>
                    </a:lnTo>
                    <a:cubicBezTo>
                      <a:pt x="194" y="17247"/>
                      <a:pt x="194" y="17300"/>
                      <a:pt x="194" y="17354"/>
                    </a:cubicBezTo>
                    <a:cubicBezTo>
                      <a:pt x="220" y="17354"/>
                      <a:pt x="220" y="17380"/>
                      <a:pt x="220" y="17380"/>
                    </a:cubicBezTo>
                    <a:lnTo>
                      <a:pt x="247" y="17380"/>
                    </a:lnTo>
                    <a:cubicBezTo>
                      <a:pt x="247" y="17380"/>
                      <a:pt x="273" y="17354"/>
                      <a:pt x="247" y="17354"/>
                    </a:cubicBezTo>
                    <a:cubicBezTo>
                      <a:pt x="247" y="17274"/>
                      <a:pt x="247" y="17214"/>
                      <a:pt x="220" y="17161"/>
                    </a:cubicBezTo>
                    <a:cubicBezTo>
                      <a:pt x="220" y="17161"/>
                      <a:pt x="220" y="17134"/>
                      <a:pt x="194" y="17134"/>
                    </a:cubicBezTo>
                    <a:close/>
                    <a:moveTo>
                      <a:pt x="29384" y="17300"/>
                    </a:moveTo>
                    <a:cubicBezTo>
                      <a:pt x="29357" y="17300"/>
                      <a:pt x="29331" y="17327"/>
                      <a:pt x="29331" y="17327"/>
                    </a:cubicBezTo>
                    <a:cubicBezTo>
                      <a:pt x="29331" y="17380"/>
                      <a:pt x="29331" y="17467"/>
                      <a:pt x="29304" y="17520"/>
                    </a:cubicBezTo>
                    <a:cubicBezTo>
                      <a:pt x="29304" y="17520"/>
                      <a:pt x="29304" y="17546"/>
                      <a:pt x="29331" y="17546"/>
                    </a:cubicBezTo>
                    <a:cubicBezTo>
                      <a:pt x="29357" y="17546"/>
                      <a:pt x="29357" y="17546"/>
                      <a:pt x="29357" y="17520"/>
                    </a:cubicBezTo>
                    <a:cubicBezTo>
                      <a:pt x="29384" y="17467"/>
                      <a:pt x="29384" y="17413"/>
                      <a:pt x="29384" y="17354"/>
                    </a:cubicBezTo>
                    <a:lnTo>
                      <a:pt x="29384" y="17300"/>
                    </a:lnTo>
                    <a:close/>
                    <a:moveTo>
                      <a:pt x="247" y="17493"/>
                    </a:moveTo>
                    <a:lnTo>
                      <a:pt x="247" y="17520"/>
                    </a:lnTo>
                    <a:cubicBezTo>
                      <a:pt x="247" y="17580"/>
                      <a:pt x="247" y="17660"/>
                      <a:pt x="273" y="17713"/>
                    </a:cubicBezTo>
                    <a:cubicBezTo>
                      <a:pt x="273" y="17713"/>
                      <a:pt x="273" y="17746"/>
                      <a:pt x="307" y="17746"/>
                    </a:cubicBezTo>
                    <a:cubicBezTo>
                      <a:pt x="333" y="17713"/>
                      <a:pt x="333" y="17713"/>
                      <a:pt x="333" y="17686"/>
                    </a:cubicBezTo>
                    <a:cubicBezTo>
                      <a:pt x="307" y="17633"/>
                      <a:pt x="307" y="17580"/>
                      <a:pt x="307" y="17520"/>
                    </a:cubicBezTo>
                    <a:cubicBezTo>
                      <a:pt x="307" y="17493"/>
                      <a:pt x="273" y="17493"/>
                      <a:pt x="247" y="17493"/>
                    </a:cubicBezTo>
                    <a:close/>
                    <a:moveTo>
                      <a:pt x="29304" y="17660"/>
                    </a:moveTo>
                    <a:lnTo>
                      <a:pt x="29278" y="17686"/>
                    </a:lnTo>
                    <a:cubicBezTo>
                      <a:pt x="29278" y="17746"/>
                      <a:pt x="29251" y="17799"/>
                      <a:pt x="29251" y="17853"/>
                    </a:cubicBezTo>
                    <a:lnTo>
                      <a:pt x="29251" y="17912"/>
                    </a:lnTo>
                    <a:lnTo>
                      <a:pt x="29278" y="17912"/>
                    </a:lnTo>
                    <a:lnTo>
                      <a:pt x="29304" y="17879"/>
                    </a:lnTo>
                    <a:cubicBezTo>
                      <a:pt x="29304" y="17826"/>
                      <a:pt x="29331" y="17773"/>
                      <a:pt x="29331" y="17686"/>
                    </a:cubicBezTo>
                    <a:cubicBezTo>
                      <a:pt x="29331" y="17686"/>
                      <a:pt x="29331" y="17660"/>
                      <a:pt x="29304" y="17660"/>
                    </a:cubicBezTo>
                    <a:close/>
                    <a:moveTo>
                      <a:pt x="333" y="17853"/>
                    </a:moveTo>
                    <a:cubicBezTo>
                      <a:pt x="307" y="17853"/>
                      <a:pt x="307" y="17879"/>
                      <a:pt x="307" y="17879"/>
                    </a:cubicBezTo>
                    <a:cubicBezTo>
                      <a:pt x="333" y="17939"/>
                      <a:pt x="333" y="17992"/>
                      <a:pt x="360" y="18079"/>
                    </a:cubicBezTo>
                    <a:lnTo>
                      <a:pt x="387" y="18079"/>
                    </a:lnTo>
                    <a:cubicBezTo>
                      <a:pt x="387" y="18079"/>
                      <a:pt x="413" y="18079"/>
                      <a:pt x="413" y="18046"/>
                    </a:cubicBezTo>
                    <a:cubicBezTo>
                      <a:pt x="387" y="17992"/>
                      <a:pt x="387" y="17939"/>
                      <a:pt x="360" y="17879"/>
                    </a:cubicBezTo>
                    <a:cubicBezTo>
                      <a:pt x="360" y="17853"/>
                      <a:pt x="360" y="17853"/>
                      <a:pt x="333" y="17853"/>
                    </a:cubicBezTo>
                    <a:close/>
                    <a:moveTo>
                      <a:pt x="29251" y="18019"/>
                    </a:moveTo>
                    <a:cubicBezTo>
                      <a:pt x="29218" y="18019"/>
                      <a:pt x="29191" y="18019"/>
                      <a:pt x="29191" y="18046"/>
                    </a:cubicBezTo>
                    <a:cubicBezTo>
                      <a:pt x="29191" y="18105"/>
                      <a:pt x="29165" y="18159"/>
                      <a:pt x="29165" y="18212"/>
                    </a:cubicBezTo>
                    <a:cubicBezTo>
                      <a:pt x="29165" y="18245"/>
                      <a:pt x="29165" y="18245"/>
                      <a:pt x="29191" y="18245"/>
                    </a:cubicBezTo>
                    <a:lnTo>
                      <a:pt x="29218" y="18245"/>
                    </a:lnTo>
                    <a:cubicBezTo>
                      <a:pt x="29218" y="18185"/>
                      <a:pt x="29251" y="18105"/>
                      <a:pt x="29251" y="18046"/>
                    </a:cubicBezTo>
                    <a:lnTo>
                      <a:pt x="29251" y="18019"/>
                    </a:lnTo>
                    <a:close/>
                    <a:moveTo>
                      <a:pt x="413" y="18212"/>
                    </a:moveTo>
                    <a:cubicBezTo>
                      <a:pt x="387" y="18212"/>
                      <a:pt x="387" y="18212"/>
                      <a:pt x="387" y="18245"/>
                    </a:cubicBezTo>
                    <a:cubicBezTo>
                      <a:pt x="413" y="18298"/>
                      <a:pt x="413" y="18352"/>
                      <a:pt x="440" y="18411"/>
                    </a:cubicBezTo>
                    <a:cubicBezTo>
                      <a:pt x="440" y="18438"/>
                      <a:pt x="440" y="18438"/>
                      <a:pt x="473" y="18438"/>
                    </a:cubicBezTo>
                    <a:lnTo>
                      <a:pt x="500" y="18411"/>
                    </a:lnTo>
                    <a:cubicBezTo>
                      <a:pt x="473" y="18352"/>
                      <a:pt x="473" y="18298"/>
                      <a:pt x="440" y="18245"/>
                    </a:cubicBezTo>
                    <a:cubicBezTo>
                      <a:pt x="440" y="18212"/>
                      <a:pt x="413" y="18212"/>
                      <a:pt x="413" y="18212"/>
                    </a:cubicBezTo>
                    <a:close/>
                    <a:moveTo>
                      <a:pt x="29165" y="18378"/>
                    </a:moveTo>
                    <a:cubicBezTo>
                      <a:pt x="29138" y="18378"/>
                      <a:pt x="29111" y="18378"/>
                      <a:pt x="29111" y="18411"/>
                    </a:cubicBezTo>
                    <a:cubicBezTo>
                      <a:pt x="29111" y="18465"/>
                      <a:pt x="29085" y="18518"/>
                      <a:pt x="29085" y="18578"/>
                    </a:cubicBezTo>
                    <a:lnTo>
                      <a:pt x="29085" y="18604"/>
                    </a:lnTo>
                    <a:lnTo>
                      <a:pt x="29111" y="18604"/>
                    </a:lnTo>
                    <a:lnTo>
                      <a:pt x="29138" y="18578"/>
                    </a:lnTo>
                    <a:cubicBezTo>
                      <a:pt x="29138" y="18518"/>
                      <a:pt x="29165" y="18465"/>
                      <a:pt x="29165" y="18411"/>
                    </a:cubicBezTo>
                    <a:lnTo>
                      <a:pt x="29165" y="18378"/>
                    </a:lnTo>
                    <a:close/>
                    <a:moveTo>
                      <a:pt x="500" y="18545"/>
                    </a:moveTo>
                    <a:cubicBezTo>
                      <a:pt x="473" y="18578"/>
                      <a:pt x="473" y="18578"/>
                      <a:pt x="473" y="18604"/>
                    </a:cubicBezTo>
                    <a:cubicBezTo>
                      <a:pt x="500" y="18658"/>
                      <a:pt x="500" y="18711"/>
                      <a:pt x="526" y="18771"/>
                    </a:cubicBezTo>
                    <a:cubicBezTo>
                      <a:pt x="526" y="18771"/>
                      <a:pt x="526" y="18797"/>
                      <a:pt x="553" y="18797"/>
                    </a:cubicBezTo>
                    <a:cubicBezTo>
                      <a:pt x="580" y="18797"/>
                      <a:pt x="580" y="18771"/>
                      <a:pt x="580" y="18744"/>
                    </a:cubicBezTo>
                    <a:cubicBezTo>
                      <a:pt x="553" y="18684"/>
                      <a:pt x="553" y="18631"/>
                      <a:pt x="526" y="18578"/>
                    </a:cubicBezTo>
                    <a:cubicBezTo>
                      <a:pt x="526" y="18578"/>
                      <a:pt x="526" y="18545"/>
                      <a:pt x="500" y="18545"/>
                    </a:cubicBezTo>
                    <a:close/>
                    <a:moveTo>
                      <a:pt x="29051" y="18711"/>
                    </a:moveTo>
                    <a:lnTo>
                      <a:pt x="29025" y="18744"/>
                    </a:lnTo>
                    <a:cubicBezTo>
                      <a:pt x="28998" y="18797"/>
                      <a:pt x="28998" y="18851"/>
                      <a:pt x="28972" y="18911"/>
                    </a:cubicBezTo>
                    <a:cubicBezTo>
                      <a:pt x="28972" y="18937"/>
                      <a:pt x="28972" y="18964"/>
                      <a:pt x="28998" y="18964"/>
                    </a:cubicBezTo>
                    <a:cubicBezTo>
                      <a:pt x="29025" y="18964"/>
                      <a:pt x="29025" y="18937"/>
                      <a:pt x="29025" y="18937"/>
                    </a:cubicBezTo>
                    <a:cubicBezTo>
                      <a:pt x="29051" y="18877"/>
                      <a:pt x="29051" y="18824"/>
                      <a:pt x="29085" y="18771"/>
                    </a:cubicBezTo>
                    <a:cubicBezTo>
                      <a:pt x="29085" y="18744"/>
                      <a:pt x="29085" y="18744"/>
                      <a:pt x="29051" y="18711"/>
                    </a:cubicBezTo>
                    <a:close/>
                    <a:moveTo>
                      <a:pt x="580" y="18911"/>
                    </a:moveTo>
                    <a:lnTo>
                      <a:pt x="580" y="18937"/>
                    </a:lnTo>
                    <a:cubicBezTo>
                      <a:pt x="580" y="18990"/>
                      <a:pt x="606" y="19077"/>
                      <a:pt x="639" y="19130"/>
                    </a:cubicBezTo>
                    <a:lnTo>
                      <a:pt x="666" y="19130"/>
                    </a:lnTo>
                    <a:cubicBezTo>
                      <a:pt x="666" y="19130"/>
                      <a:pt x="693" y="19130"/>
                      <a:pt x="693" y="19103"/>
                    </a:cubicBezTo>
                    <a:cubicBezTo>
                      <a:pt x="666" y="19044"/>
                      <a:pt x="639" y="18990"/>
                      <a:pt x="639" y="18937"/>
                    </a:cubicBezTo>
                    <a:cubicBezTo>
                      <a:pt x="639" y="18911"/>
                      <a:pt x="606" y="18911"/>
                      <a:pt x="580" y="18911"/>
                    </a:cubicBezTo>
                    <a:close/>
                    <a:moveTo>
                      <a:pt x="28972" y="19077"/>
                    </a:moveTo>
                    <a:cubicBezTo>
                      <a:pt x="28945" y="19077"/>
                      <a:pt x="28945" y="19077"/>
                      <a:pt x="28918" y="19103"/>
                    </a:cubicBezTo>
                    <a:cubicBezTo>
                      <a:pt x="28918" y="19157"/>
                      <a:pt x="28885" y="19210"/>
                      <a:pt x="28858" y="19270"/>
                    </a:cubicBezTo>
                    <a:cubicBezTo>
                      <a:pt x="28858" y="19296"/>
                      <a:pt x="28885" y="19296"/>
                      <a:pt x="28885" y="19296"/>
                    </a:cubicBezTo>
                    <a:lnTo>
                      <a:pt x="28918" y="19296"/>
                    </a:lnTo>
                    <a:cubicBezTo>
                      <a:pt x="28945" y="19243"/>
                      <a:pt x="28972" y="19157"/>
                      <a:pt x="28972" y="19103"/>
                    </a:cubicBezTo>
                    <a:lnTo>
                      <a:pt x="28972" y="19077"/>
                    </a:lnTo>
                    <a:close/>
                    <a:moveTo>
                      <a:pt x="711" y="19258"/>
                    </a:moveTo>
                    <a:cubicBezTo>
                      <a:pt x="707" y="19258"/>
                      <a:pt x="702" y="19261"/>
                      <a:pt x="693" y="19270"/>
                    </a:cubicBezTo>
                    <a:cubicBezTo>
                      <a:pt x="693" y="19270"/>
                      <a:pt x="666" y="19270"/>
                      <a:pt x="693" y="19296"/>
                    </a:cubicBezTo>
                    <a:cubicBezTo>
                      <a:pt x="693" y="19350"/>
                      <a:pt x="719" y="19410"/>
                      <a:pt x="746" y="19463"/>
                    </a:cubicBezTo>
                    <a:cubicBezTo>
                      <a:pt x="746" y="19489"/>
                      <a:pt x="746" y="19489"/>
                      <a:pt x="773" y="19489"/>
                    </a:cubicBezTo>
                    <a:cubicBezTo>
                      <a:pt x="773" y="19489"/>
                      <a:pt x="806" y="19463"/>
                      <a:pt x="773" y="19436"/>
                    </a:cubicBezTo>
                    <a:cubicBezTo>
                      <a:pt x="773" y="19376"/>
                      <a:pt x="746" y="19323"/>
                      <a:pt x="719" y="19270"/>
                    </a:cubicBezTo>
                    <a:cubicBezTo>
                      <a:pt x="719" y="19270"/>
                      <a:pt x="719" y="19258"/>
                      <a:pt x="711" y="19258"/>
                    </a:cubicBezTo>
                    <a:close/>
                    <a:moveTo>
                      <a:pt x="28839" y="19424"/>
                    </a:moveTo>
                    <a:cubicBezTo>
                      <a:pt x="28829" y="19424"/>
                      <a:pt x="28823" y="19436"/>
                      <a:pt x="28805" y="19436"/>
                    </a:cubicBezTo>
                    <a:cubicBezTo>
                      <a:pt x="28805" y="19489"/>
                      <a:pt x="28779" y="19543"/>
                      <a:pt x="28752" y="19603"/>
                    </a:cubicBezTo>
                    <a:cubicBezTo>
                      <a:pt x="28752" y="19629"/>
                      <a:pt x="28752" y="19656"/>
                      <a:pt x="28779" y="19656"/>
                    </a:cubicBezTo>
                    <a:cubicBezTo>
                      <a:pt x="28805" y="19656"/>
                      <a:pt x="28805" y="19656"/>
                      <a:pt x="28805" y="19629"/>
                    </a:cubicBezTo>
                    <a:cubicBezTo>
                      <a:pt x="28832" y="19576"/>
                      <a:pt x="28858" y="19516"/>
                      <a:pt x="28858" y="19463"/>
                    </a:cubicBezTo>
                    <a:lnTo>
                      <a:pt x="28858" y="19436"/>
                    </a:lnTo>
                    <a:cubicBezTo>
                      <a:pt x="28850" y="19427"/>
                      <a:pt x="28844" y="19424"/>
                      <a:pt x="28839" y="19424"/>
                    </a:cubicBezTo>
                    <a:close/>
                    <a:moveTo>
                      <a:pt x="806" y="19603"/>
                    </a:moveTo>
                    <a:cubicBezTo>
                      <a:pt x="806" y="19603"/>
                      <a:pt x="773" y="19629"/>
                      <a:pt x="806" y="19629"/>
                    </a:cubicBezTo>
                    <a:cubicBezTo>
                      <a:pt x="806" y="19682"/>
                      <a:pt x="832" y="19742"/>
                      <a:pt x="859" y="19822"/>
                    </a:cubicBezTo>
                    <a:lnTo>
                      <a:pt x="886" y="19822"/>
                    </a:lnTo>
                    <a:cubicBezTo>
                      <a:pt x="912" y="19822"/>
                      <a:pt x="912" y="19795"/>
                      <a:pt x="912" y="19795"/>
                    </a:cubicBezTo>
                    <a:cubicBezTo>
                      <a:pt x="886" y="19742"/>
                      <a:pt x="859" y="19682"/>
                      <a:pt x="859" y="19629"/>
                    </a:cubicBezTo>
                    <a:cubicBezTo>
                      <a:pt x="832" y="19603"/>
                      <a:pt x="832" y="19603"/>
                      <a:pt x="806" y="19603"/>
                    </a:cubicBezTo>
                    <a:close/>
                    <a:moveTo>
                      <a:pt x="28719" y="19769"/>
                    </a:moveTo>
                    <a:cubicBezTo>
                      <a:pt x="28719" y="19769"/>
                      <a:pt x="28692" y="19769"/>
                      <a:pt x="28692" y="19795"/>
                    </a:cubicBezTo>
                    <a:cubicBezTo>
                      <a:pt x="28665" y="19849"/>
                      <a:pt x="28665" y="19909"/>
                      <a:pt x="28639" y="19962"/>
                    </a:cubicBezTo>
                    <a:lnTo>
                      <a:pt x="28639" y="19988"/>
                    </a:lnTo>
                    <a:lnTo>
                      <a:pt x="28692" y="19988"/>
                    </a:lnTo>
                    <a:cubicBezTo>
                      <a:pt x="28719" y="19909"/>
                      <a:pt x="28719" y="19849"/>
                      <a:pt x="28752" y="19795"/>
                    </a:cubicBezTo>
                    <a:cubicBezTo>
                      <a:pt x="28752" y="19795"/>
                      <a:pt x="28752" y="19769"/>
                      <a:pt x="28719" y="19769"/>
                    </a:cubicBezTo>
                    <a:close/>
                    <a:moveTo>
                      <a:pt x="939" y="19935"/>
                    </a:moveTo>
                    <a:cubicBezTo>
                      <a:pt x="912" y="19962"/>
                      <a:pt x="912" y="19962"/>
                      <a:pt x="912" y="19988"/>
                    </a:cubicBezTo>
                    <a:cubicBezTo>
                      <a:pt x="939" y="20042"/>
                      <a:pt x="972" y="20102"/>
                      <a:pt x="972" y="20155"/>
                    </a:cubicBezTo>
                    <a:lnTo>
                      <a:pt x="1025" y="20155"/>
                    </a:lnTo>
                    <a:lnTo>
                      <a:pt x="1025" y="20128"/>
                    </a:lnTo>
                    <a:cubicBezTo>
                      <a:pt x="1025" y="20075"/>
                      <a:pt x="999" y="20015"/>
                      <a:pt x="972" y="19962"/>
                    </a:cubicBezTo>
                    <a:cubicBezTo>
                      <a:pt x="972" y="19935"/>
                      <a:pt x="939" y="19935"/>
                      <a:pt x="939" y="19935"/>
                    </a:cubicBezTo>
                    <a:close/>
                    <a:moveTo>
                      <a:pt x="28612" y="20102"/>
                    </a:moveTo>
                    <a:cubicBezTo>
                      <a:pt x="28586" y="20102"/>
                      <a:pt x="28586" y="20102"/>
                      <a:pt x="28586" y="20128"/>
                    </a:cubicBezTo>
                    <a:cubicBezTo>
                      <a:pt x="28552" y="20181"/>
                      <a:pt x="28526" y="20241"/>
                      <a:pt x="28499" y="20295"/>
                    </a:cubicBezTo>
                    <a:cubicBezTo>
                      <a:pt x="28499" y="20321"/>
                      <a:pt x="28499" y="20321"/>
                      <a:pt x="28526" y="20321"/>
                    </a:cubicBezTo>
                    <a:lnTo>
                      <a:pt x="28552" y="20321"/>
                    </a:lnTo>
                    <a:cubicBezTo>
                      <a:pt x="28586" y="20268"/>
                      <a:pt x="28612" y="20208"/>
                      <a:pt x="28612" y="20155"/>
                    </a:cubicBezTo>
                    <a:cubicBezTo>
                      <a:pt x="28639" y="20128"/>
                      <a:pt x="28612" y="20128"/>
                      <a:pt x="28612" y="20102"/>
                    </a:cubicBezTo>
                    <a:close/>
                    <a:moveTo>
                      <a:pt x="1072" y="20283"/>
                    </a:moveTo>
                    <a:cubicBezTo>
                      <a:pt x="1067" y="20283"/>
                      <a:pt x="1061" y="20286"/>
                      <a:pt x="1052" y="20295"/>
                    </a:cubicBezTo>
                    <a:lnTo>
                      <a:pt x="1052" y="20321"/>
                    </a:lnTo>
                    <a:cubicBezTo>
                      <a:pt x="1079" y="20374"/>
                      <a:pt x="1079" y="20434"/>
                      <a:pt x="1105" y="20487"/>
                    </a:cubicBezTo>
                    <a:lnTo>
                      <a:pt x="1138" y="20514"/>
                    </a:lnTo>
                    <a:lnTo>
                      <a:pt x="1165" y="20487"/>
                    </a:lnTo>
                    <a:lnTo>
                      <a:pt x="1165" y="20461"/>
                    </a:lnTo>
                    <a:cubicBezTo>
                      <a:pt x="1138" y="20408"/>
                      <a:pt x="1105" y="20348"/>
                      <a:pt x="1105" y="20295"/>
                    </a:cubicBezTo>
                    <a:cubicBezTo>
                      <a:pt x="1087" y="20295"/>
                      <a:pt x="1082" y="20283"/>
                      <a:pt x="1072" y="20283"/>
                    </a:cubicBezTo>
                    <a:close/>
                    <a:moveTo>
                      <a:pt x="28454" y="20449"/>
                    </a:moveTo>
                    <a:cubicBezTo>
                      <a:pt x="28446" y="20449"/>
                      <a:pt x="28446" y="20461"/>
                      <a:pt x="28446" y="20461"/>
                    </a:cubicBezTo>
                    <a:cubicBezTo>
                      <a:pt x="28419" y="20514"/>
                      <a:pt x="28386" y="20574"/>
                      <a:pt x="28359" y="20627"/>
                    </a:cubicBezTo>
                    <a:cubicBezTo>
                      <a:pt x="28359" y="20654"/>
                      <a:pt x="28359" y="20654"/>
                      <a:pt x="28386" y="20654"/>
                    </a:cubicBezTo>
                    <a:lnTo>
                      <a:pt x="28386" y="20680"/>
                    </a:lnTo>
                    <a:lnTo>
                      <a:pt x="28419" y="20654"/>
                    </a:lnTo>
                    <a:cubicBezTo>
                      <a:pt x="28446" y="20601"/>
                      <a:pt x="28473" y="20541"/>
                      <a:pt x="28499" y="20487"/>
                    </a:cubicBezTo>
                    <a:cubicBezTo>
                      <a:pt x="28499" y="20461"/>
                      <a:pt x="28499" y="20461"/>
                      <a:pt x="28473" y="20461"/>
                    </a:cubicBezTo>
                    <a:cubicBezTo>
                      <a:pt x="28464" y="20452"/>
                      <a:pt x="28458" y="20449"/>
                      <a:pt x="28454" y="20449"/>
                    </a:cubicBezTo>
                    <a:close/>
                    <a:moveTo>
                      <a:pt x="1211" y="20615"/>
                    </a:moveTo>
                    <a:cubicBezTo>
                      <a:pt x="1206" y="20615"/>
                      <a:pt x="1201" y="20618"/>
                      <a:pt x="1192" y="20627"/>
                    </a:cubicBezTo>
                    <a:lnTo>
                      <a:pt x="1192" y="20654"/>
                    </a:lnTo>
                    <a:cubicBezTo>
                      <a:pt x="1218" y="20707"/>
                      <a:pt x="1245" y="20767"/>
                      <a:pt x="1245" y="20820"/>
                    </a:cubicBezTo>
                    <a:cubicBezTo>
                      <a:pt x="1272" y="20820"/>
                      <a:pt x="1272" y="20847"/>
                      <a:pt x="1272" y="20847"/>
                    </a:cubicBezTo>
                    <a:lnTo>
                      <a:pt x="1305" y="20820"/>
                    </a:lnTo>
                    <a:lnTo>
                      <a:pt x="1305" y="20794"/>
                    </a:lnTo>
                    <a:cubicBezTo>
                      <a:pt x="1272" y="20740"/>
                      <a:pt x="1272" y="20680"/>
                      <a:pt x="1245" y="20627"/>
                    </a:cubicBezTo>
                    <a:cubicBezTo>
                      <a:pt x="1227" y="20627"/>
                      <a:pt x="1221" y="20615"/>
                      <a:pt x="1211" y="20615"/>
                    </a:cubicBezTo>
                    <a:close/>
                    <a:moveTo>
                      <a:pt x="28314" y="20782"/>
                    </a:moveTo>
                    <a:cubicBezTo>
                      <a:pt x="28306" y="20782"/>
                      <a:pt x="28306" y="20794"/>
                      <a:pt x="28306" y="20794"/>
                    </a:cubicBezTo>
                    <a:cubicBezTo>
                      <a:pt x="28280" y="20847"/>
                      <a:pt x="28253" y="20907"/>
                      <a:pt x="28220" y="20960"/>
                    </a:cubicBezTo>
                    <a:lnTo>
                      <a:pt x="28220" y="20987"/>
                    </a:lnTo>
                    <a:lnTo>
                      <a:pt x="28253" y="21013"/>
                    </a:lnTo>
                    <a:cubicBezTo>
                      <a:pt x="28253" y="21013"/>
                      <a:pt x="28253" y="20987"/>
                      <a:pt x="28280" y="20987"/>
                    </a:cubicBezTo>
                    <a:cubicBezTo>
                      <a:pt x="28306" y="20933"/>
                      <a:pt x="28306" y="20873"/>
                      <a:pt x="28333" y="20820"/>
                    </a:cubicBezTo>
                    <a:cubicBezTo>
                      <a:pt x="28359" y="20794"/>
                      <a:pt x="28333" y="20794"/>
                      <a:pt x="28333" y="20794"/>
                    </a:cubicBezTo>
                    <a:cubicBezTo>
                      <a:pt x="28324" y="20785"/>
                      <a:pt x="28318" y="20782"/>
                      <a:pt x="28314" y="20782"/>
                    </a:cubicBezTo>
                    <a:close/>
                    <a:moveTo>
                      <a:pt x="1365" y="20948"/>
                    </a:moveTo>
                    <a:cubicBezTo>
                      <a:pt x="1361" y="20948"/>
                      <a:pt x="1358" y="20951"/>
                      <a:pt x="1358" y="20960"/>
                    </a:cubicBezTo>
                    <a:cubicBezTo>
                      <a:pt x="1331" y="20960"/>
                      <a:pt x="1331" y="20960"/>
                      <a:pt x="1331" y="20987"/>
                    </a:cubicBezTo>
                    <a:cubicBezTo>
                      <a:pt x="1358" y="21040"/>
                      <a:pt x="1385" y="21100"/>
                      <a:pt x="1411" y="21153"/>
                    </a:cubicBezTo>
                    <a:lnTo>
                      <a:pt x="1438" y="21153"/>
                    </a:lnTo>
                    <a:cubicBezTo>
                      <a:pt x="1471" y="21153"/>
                      <a:pt x="1471" y="21126"/>
                      <a:pt x="1471" y="21126"/>
                    </a:cubicBezTo>
                    <a:cubicBezTo>
                      <a:pt x="1438" y="21073"/>
                      <a:pt x="1411" y="21013"/>
                      <a:pt x="1385" y="20960"/>
                    </a:cubicBezTo>
                    <a:cubicBezTo>
                      <a:pt x="1385" y="20960"/>
                      <a:pt x="1373" y="20948"/>
                      <a:pt x="1365" y="20948"/>
                    </a:cubicBezTo>
                    <a:close/>
                    <a:moveTo>
                      <a:pt x="28160" y="21114"/>
                    </a:moveTo>
                    <a:cubicBezTo>
                      <a:pt x="28152" y="21114"/>
                      <a:pt x="28140" y="21126"/>
                      <a:pt x="28140" y="21126"/>
                    </a:cubicBezTo>
                    <a:cubicBezTo>
                      <a:pt x="28113" y="21179"/>
                      <a:pt x="28087" y="21239"/>
                      <a:pt x="28053" y="21293"/>
                    </a:cubicBezTo>
                    <a:cubicBezTo>
                      <a:pt x="28053" y="21293"/>
                      <a:pt x="28053" y="21319"/>
                      <a:pt x="28087" y="21319"/>
                    </a:cubicBezTo>
                    <a:lnTo>
                      <a:pt x="28113" y="21319"/>
                    </a:lnTo>
                    <a:cubicBezTo>
                      <a:pt x="28140" y="21266"/>
                      <a:pt x="28166" y="21206"/>
                      <a:pt x="28193" y="21153"/>
                    </a:cubicBezTo>
                    <a:cubicBezTo>
                      <a:pt x="28193" y="21126"/>
                      <a:pt x="28193" y="21126"/>
                      <a:pt x="28166" y="21126"/>
                    </a:cubicBezTo>
                    <a:cubicBezTo>
                      <a:pt x="28166" y="21117"/>
                      <a:pt x="28163" y="21114"/>
                      <a:pt x="28160" y="21114"/>
                    </a:cubicBezTo>
                    <a:close/>
                    <a:moveTo>
                      <a:pt x="1498" y="21266"/>
                    </a:moveTo>
                    <a:cubicBezTo>
                      <a:pt x="1498" y="21293"/>
                      <a:pt x="1471" y="21293"/>
                      <a:pt x="1498" y="21319"/>
                    </a:cubicBezTo>
                    <a:cubicBezTo>
                      <a:pt x="1524" y="21372"/>
                      <a:pt x="1551" y="21432"/>
                      <a:pt x="1578" y="21486"/>
                    </a:cubicBezTo>
                    <a:lnTo>
                      <a:pt x="1604" y="21486"/>
                    </a:lnTo>
                    <a:cubicBezTo>
                      <a:pt x="1604" y="21486"/>
                      <a:pt x="1638" y="21459"/>
                      <a:pt x="1604" y="21459"/>
                    </a:cubicBezTo>
                    <a:cubicBezTo>
                      <a:pt x="1578" y="21406"/>
                      <a:pt x="1551" y="21346"/>
                      <a:pt x="1551" y="21293"/>
                    </a:cubicBezTo>
                    <a:cubicBezTo>
                      <a:pt x="1524" y="21266"/>
                      <a:pt x="1524" y="21266"/>
                      <a:pt x="1498" y="21266"/>
                    </a:cubicBezTo>
                    <a:close/>
                    <a:moveTo>
                      <a:pt x="28027" y="21432"/>
                    </a:moveTo>
                    <a:cubicBezTo>
                      <a:pt x="28000" y="21432"/>
                      <a:pt x="28000" y="21432"/>
                      <a:pt x="27973" y="21459"/>
                    </a:cubicBezTo>
                    <a:cubicBezTo>
                      <a:pt x="27947" y="21512"/>
                      <a:pt x="27920" y="21572"/>
                      <a:pt x="27887" y="21625"/>
                    </a:cubicBezTo>
                    <a:cubicBezTo>
                      <a:pt x="27887" y="21625"/>
                      <a:pt x="27887" y="21652"/>
                      <a:pt x="27920" y="21652"/>
                    </a:cubicBezTo>
                    <a:lnTo>
                      <a:pt x="27947" y="21652"/>
                    </a:lnTo>
                    <a:cubicBezTo>
                      <a:pt x="27973" y="21599"/>
                      <a:pt x="28000" y="21539"/>
                      <a:pt x="28027" y="21486"/>
                    </a:cubicBezTo>
                    <a:lnTo>
                      <a:pt x="28027" y="21432"/>
                    </a:lnTo>
                    <a:close/>
                    <a:moveTo>
                      <a:pt x="1664" y="21599"/>
                    </a:moveTo>
                    <a:cubicBezTo>
                      <a:pt x="1664" y="21599"/>
                      <a:pt x="1638" y="21625"/>
                      <a:pt x="1664" y="21625"/>
                    </a:cubicBezTo>
                    <a:cubicBezTo>
                      <a:pt x="1691" y="21679"/>
                      <a:pt x="1717" y="21738"/>
                      <a:pt x="1744" y="21792"/>
                    </a:cubicBezTo>
                    <a:lnTo>
                      <a:pt x="1771" y="21818"/>
                    </a:lnTo>
                    <a:cubicBezTo>
                      <a:pt x="1804" y="21792"/>
                      <a:pt x="1804" y="21792"/>
                      <a:pt x="1771" y="21765"/>
                    </a:cubicBezTo>
                    <a:cubicBezTo>
                      <a:pt x="1744" y="21705"/>
                      <a:pt x="1717" y="21652"/>
                      <a:pt x="1691" y="21599"/>
                    </a:cubicBezTo>
                    <a:close/>
                    <a:moveTo>
                      <a:pt x="27807" y="21765"/>
                    </a:moveTo>
                    <a:cubicBezTo>
                      <a:pt x="27781" y="21818"/>
                      <a:pt x="27754" y="21871"/>
                      <a:pt x="27721" y="21931"/>
                    </a:cubicBezTo>
                    <a:cubicBezTo>
                      <a:pt x="27721" y="21958"/>
                      <a:pt x="27721" y="21958"/>
                      <a:pt x="27754" y="21985"/>
                    </a:cubicBezTo>
                    <a:lnTo>
                      <a:pt x="27781" y="21958"/>
                    </a:lnTo>
                    <a:cubicBezTo>
                      <a:pt x="27807" y="21905"/>
                      <a:pt x="27834" y="21845"/>
                      <a:pt x="27860" y="21792"/>
                    </a:cubicBezTo>
                    <a:lnTo>
                      <a:pt x="27860" y="21765"/>
                    </a:lnTo>
                    <a:close/>
                    <a:moveTo>
                      <a:pt x="1857" y="21911"/>
                    </a:moveTo>
                    <a:cubicBezTo>
                      <a:pt x="1850" y="21911"/>
                      <a:pt x="1844" y="21918"/>
                      <a:pt x="1830" y="21931"/>
                    </a:cubicBezTo>
                    <a:lnTo>
                      <a:pt x="1830" y="21958"/>
                    </a:lnTo>
                    <a:cubicBezTo>
                      <a:pt x="1857" y="22011"/>
                      <a:pt x="1884" y="22071"/>
                      <a:pt x="1910" y="22124"/>
                    </a:cubicBezTo>
                    <a:lnTo>
                      <a:pt x="1937" y="22124"/>
                    </a:lnTo>
                    <a:cubicBezTo>
                      <a:pt x="1970" y="22124"/>
                      <a:pt x="1970" y="22098"/>
                      <a:pt x="1970" y="22098"/>
                    </a:cubicBezTo>
                    <a:cubicBezTo>
                      <a:pt x="1937" y="22038"/>
                      <a:pt x="1910" y="21985"/>
                      <a:pt x="1884" y="21931"/>
                    </a:cubicBezTo>
                    <a:cubicBezTo>
                      <a:pt x="1870" y="21918"/>
                      <a:pt x="1864" y="21911"/>
                      <a:pt x="1857" y="21911"/>
                    </a:cubicBezTo>
                    <a:close/>
                    <a:moveTo>
                      <a:pt x="27667" y="22071"/>
                    </a:moveTo>
                    <a:cubicBezTo>
                      <a:pt x="27667" y="22071"/>
                      <a:pt x="27641" y="22071"/>
                      <a:pt x="27641" y="22098"/>
                    </a:cubicBezTo>
                    <a:cubicBezTo>
                      <a:pt x="27614" y="22151"/>
                      <a:pt x="27588" y="22204"/>
                      <a:pt x="27554" y="22264"/>
                    </a:cubicBezTo>
                    <a:cubicBezTo>
                      <a:pt x="27528" y="22264"/>
                      <a:pt x="27554" y="22291"/>
                      <a:pt x="27554" y="22291"/>
                    </a:cubicBezTo>
                    <a:lnTo>
                      <a:pt x="27588" y="22291"/>
                    </a:lnTo>
                    <a:cubicBezTo>
                      <a:pt x="27614" y="22237"/>
                      <a:pt x="27667" y="22178"/>
                      <a:pt x="27694" y="22124"/>
                    </a:cubicBezTo>
                    <a:cubicBezTo>
                      <a:pt x="27694" y="22098"/>
                      <a:pt x="27694" y="22098"/>
                      <a:pt x="27667" y="22071"/>
                    </a:cubicBezTo>
                    <a:close/>
                    <a:moveTo>
                      <a:pt x="2023" y="22237"/>
                    </a:moveTo>
                    <a:cubicBezTo>
                      <a:pt x="1997" y="22237"/>
                      <a:pt x="1997" y="22264"/>
                      <a:pt x="1997" y="22264"/>
                    </a:cubicBezTo>
                    <a:cubicBezTo>
                      <a:pt x="2023" y="22317"/>
                      <a:pt x="2050" y="22371"/>
                      <a:pt x="2103" y="22430"/>
                    </a:cubicBezTo>
                    <a:lnTo>
                      <a:pt x="2137" y="22430"/>
                    </a:lnTo>
                    <a:cubicBezTo>
                      <a:pt x="2137" y="22430"/>
                      <a:pt x="2163" y="22404"/>
                      <a:pt x="2137" y="22404"/>
                    </a:cubicBezTo>
                    <a:cubicBezTo>
                      <a:pt x="2103" y="22344"/>
                      <a:pt x="2077" y="22291"/>
                      <a:pt x="2050" y="22237"/>
                    </a:cubicBezTo>
                    <a:close/>
                    <a:moveTo>
                      <a:pt x="27448" y="22404"/>
                    </a:moveTo>
                    <a:cubicBezTo>
                      <a:pt x="27421" y="22457"/>
                      <a:pt x="27388" y="22510"/>
                      <a:pt x="27361" y="22570"/>
                    </a:cubicBezTo>
                    <a:lnTo>
                      <a:pt x="27361" y="22597"/>
                    </a:lnTo>
                    <a:lnTo>
                      <a:pt x="27421" y="22597"/>
                    </a:lnTo>
                    <a:cubicBezTo>
                      <a:pt x="27448" y="22537"/>
                      <a:pt x="27474" y="22484"/>
                      <a:pt x="27501" y="22430"/>
                    </a:cubicBezTo>
                    <a:lnTo>
                      <a:pt x="27501" y="22404"/>
                    </a:lnTo>
                    <a:close/>
                    <a:moveTo>
                      <a:pt x="2190" y="22537"/>
                    </a:moveTo>
                    <a:lnTo>
                      <a:pt x="2190" y="22570"/>
                    </a:lnTo>
                    <a:cubicBezTo>
                      <a:pt x="2216" y="22623"/>
                      <a:pt x="2243" y="22677"/>
                      <a:pt x="2270" y="22736"/>
                    </a:cubicBezTo>
                    <a:lnTo>
                      <a:pt x="2330" y="22736"/>
                    </a:lnTo>
                    <a:lnTo>
                      <a:pt x="2330" y="22703"/>
                    </a:lnTo>
                    <a:cubicBezTo>
                      <a:pt x="2303" y="22650"/>
                      <a:pt x="2270" y="22597"/>
                      <a:pt x="2243" y="22537"/>
                    </a:cubicBezTo>
                    <a:close/>
                    <a:moveTo>
                      <a:pt x="27255" y="22703"/>
                    </a:moveTo>
                    <a:cubicBezTo>
                      <a:pt x="27222" y="22763"/>
                      <a:pt x="27195" y="22816"/>
                      <a:pt x="27168" y="22870"/>
                    </a:cubicBezTo>
                    <a:lnTo>
                      <a:pt x="27168" y="22903"/>
                    </a:lnTo>
                    <a:lnTo>
                      <a:pt x="27222" y="22903"/>
                    </a:lnTo>
                    <a:cubicBezTo>
                      <a:pt x="27255" y="22843"/>
                      <a:pt x="27281" y="22790"/>
                      <a:pt x="27308" y="22736"/>
                    </a:cubicBezTo>
                    <a:lnTo>
                      <a:pt x="27308" y="22703"/>
                    </a:lnTo>
                    <a:close/>
                    <a:moveTo>
                      <a:pt x="2383" y="22843"/>
                    </a:moveTo>
                    <a:lnTo>
                      <a:pt x="2383" y="22903"/>
                    </a:lnTo>
                    <a:cubicBezTo>
                      <a:pt x="2409" y="22929"/>
                      <a:pt x="2436" y="22983"/>
                      <a:pt x="2496" y="23036"/>
                    </a:cubicBezTo>
                    <a:lnTo>
                      <a:pt x="2522" y="23036"/>
                    </a:lnTo>
                    <a:cubicBezTo>
                      <a:pt x="2522" y="23036"/>
                      <a:pt x="2549" y="23009"/>
                      <a:pt x="2522" y="23009"/>
                    </a:cubicBezTo>
                    <a:cubicBezTo>
                      <a:pt x="2496" y="22956"/>
                      <a:pt x="2469" y="22903"/>
                      <a:pt x="2436" y="22843"/>
                    </a:cubicBezTo>
                    <a:close/>
                    <a:moveTo>
                      <a:pt x="27055" y="23009"/>
                    </a:moveTo>
                    <a:cubicBezTo>
                      <a:pt x="27029" y="23069"/>
                      <a:pt x="27002" y="23122"/>
                      <a:pt x="26975" y="23176"/>
                    </a:cubicBezTo>
                    <a:cubicBezTo>
                      <a:pt x="26949" y="23176"/>
                      <a:pt x="26949" y="23202"/>
                      <a:pt x="26975" y="23202"/>
                    </a:cubicBezTo>
                    <a:lnTo>
                      <a:pt x="27002" y="23202"/>
                    </a:lnTo>
                    <a:cubicBezTo>
                      <a:pt x="27029" y="23149"/>
                      <a:pt x="27089" y="23096"/>
                      <a:pt x="27115" y="23036"/>
                    </a:cubicBezTo>
                    <a:lnTo>
                      <a:pt x="27115" y="23009"/>
                    </a:lnTo>
                    <a:close/>
                    <a:moveTo>
                      <a:pt x="2602" y="23149"/>
                    </a:moveTo>
                    <a:cubicBezTo>
                      <a:pt x="2576" y="23149"/>
                      <a:pt x="2576" y="23176"/>
                      <a:pt x="2576" y="23176"/>
                    </a:cubicBezTo>
                    <a:cubicBezTo>
                      <a:pt x="2602" y="23236"/>
                      <a:pt x="2662" y="23289"/>
                      <a:pt x="2689" y="23342"/>
                    </a:cubicBezTo>
                    <a:lnTo>
                      <a:pt x="2715" y="23342"/>
                    </a:lnTo>
                    <a:cubicBezTo>
                      <a:pt x="2742" y="23342"/>
                      <a:pt x="2742" y="23315"/>
                      <a:pt x="2742" y="23315"/>
                    </a:cubicBezTo>
                    <a:cubicBezTo>
                      <a:pt x="2689" y="23262"/>
                      <a:pt x="2662" y="23202"/>
                      <a:pt x="2636" y="23149"/>
                    </a:cubicBezTo>
                    <a:close/>
                    <a:moveTo>
                      <a:pt x="26882" y="23304"/>
                    </a:moveTo>
                    <a:cubicBezTo>
                      <a:pt x="26874" y="23304"/>
                      <a:pt x="26862" y="23315"/>
                      <a:pt x="26862" y="23315"/>
                    </a:cubicBezTo>
                    <a:cubicBezTo>
                      <a:pt x="26836" y="23369"/>
                      <a:pt x="26782" y="23428"/>
                      <a:pt x="26756" y="23455"/>
                    </a:cubicBezTo>
                    <a:lnTo>
                      <a:pt x="26756" y="23508"/>
                    </a:lnTo>
                    <a:lnTo>
                      <a:pt x="26809" y="23508"/>
                    </a:lnTo>
                    <a:cubicBezTo>
                      <a:pt x="26836" y="23455"/>
                      <a:pt x="26862" y="23402"/>
                      <a:pt x="26889" y="23342"/>
                    </a:cubicBezTo>
                    <a:cubicBezTo>
                      <a:pt x="26922" y="23342"/>
                      <a:pt x="26922" y="23315"/>
                      <a:pt x="26889" y="23315"/>
                    </a:cubicBezTo>
                    <a:cubicBezTo>
                      <a:pt x="26889" y="23306"/>
                      <a:pt x="26886" y="23304"/>
                      <a:pt x="26882" y="23304"/>
                    </a:cubicBezTo>
                    <a:close/>
                    <a:moveTo>
                      <a:pt x="2815" y="23435"/>
                    </a:moveTo>
                    <a:cubicBezTo>
                      <a:pt x="2809" y="23435"/>
                      <a:pt x="2802" y="23442"/>
                      <a:pt x="2802" y="23455"/>
                    </a:cubicBezTo>
                    <a:cubicBezTo>
                      <a:pt x="2802" y="23455"/>
                      <a:pt x="2769" y="23482"/>
                      <a:pt x="2802" y="23482"/>
                    </a:cubicBezTo>
                    <a:cubicBezTo>
                      <a:pt x="2829" y="23535"/>
                      <a:pt x="2855" y="23595"/>
                      <a:pt x="2908" y="23621"/>
                    </a:cubicBezTo>
                    <a:lnTo>
                      <a:pt x="2908" y="23648"/>
                    </a:lnTo>
                    <a:lnTo>
                      <a:pt x="2935" y="23648"/>
                    </a:lnTo>
                    <a:cubicBezTo>
                      <a:pt x="2968" y="23621"/>
                      <a:pt x="2968" y="23621"/>
                      <a:pt x="2935" y="23595"/>
                    </a:cubicBezTo>
                    <a:cubicBezTo>
                      <a:pt x="2908" y="23535"/>
                      <a:pt x="2882" y="23508"/>
                      <a:pt x="2829" y="23455"/>
                    </a:cubicBezTo>
                    <a:cubicBezTo>
                      <a:pt x="2829" y="23442"/>
                      <a:pt x="2822" y="23435"/>
                      <a:pt x="2815" y="23435"/>
                    </a:cubicBezTo>
                    <a:close/>
                    <a:moveTo>
                      <a:pt x="26696" y="23595"/>
                    </a:moveTo>
                    <a:cubicBezTo>
                      <a:pt x="26669" y="23595"/>
                      <a:pt x="26669" y="23595"/>
                      <a:pt x="26643" y="23621"/>
                    </a:cubicBezTo>
                    <a:cubicBezTo>
                      <a:pt x="26616" y="23648"/>
                      <a:pt x="26589" y="23701"/>
                      <a:pt x="26530" y="23761"/>
                    </a:cubicBezTo>
                    <a:lnTo>
                      <a:pt x="26530" y="23788"/>
                    </a:lnTo>
                    <a:lnTo>
                      <a:pt x="26589" y="23788"/>
                    </a:lnTo>
                    <a:cubicBezTo>
                      <a:pt x="26616" y="23735"/>
                      <a:pt x="26643" y="23701"/>
                      <a:pt x="26696" y="23648"/>
                    </a:cubicBezTo>
                    <a:lnTo>
                      <a:pt x="26696" y="23595"/>
                    </a:lnTo>
                    <a:close/>
                    <a:moveTo>
                      <a:pt x="3022" y="23735"/>
                    </a:moveTo>
                    <a:cubicBezTo>
                      <a:pt x="2995" y="23761"/>
                      <a:pt x="2995" y="23761"/>
                      <a:pt x="3022" y="23788"/>
                    </a:cubicBezTo>
                    <a:cubicBezTo>
                      <a:pt x="3048" y="23814"/>
                      <a:pt x="3075" y="23868"/>
                      <a:pt x="3135" y="23927"/>
                    </a:cubicBezTo>
                    <a:lnTo>
                      <a:pt x="3161" y="23927"/>
                    </a:lnTo>
                    <a:cubicBezTo>
                      <a:pt x="3161" y="23927"/>
                      <a:pt x="3188" y="23901"/>
                      <a:pt x="3161" y="23901"/>
                    </a:cubicBezTo>
                    <a:cubicBezTo>
                      <a:pt x="3135" y="23841"/>
                      <a:pt x="3101" y="23788"/>
                      <a:pt x="3048" y="23735"/>
                    </a:cubicBezTo>
                    <a:close/>
                    <a:moveTo>
                      <a:pt x="26457" y="23886"/>
                    </a:moveTo>
                    <a:cubicBezTo>
                      <a:pt x="26447" y="23886"/>
                      <a:pt x="26441" y="23901"/>
                      <a:pt x="26423" y="23901"/>
                    </a:cubicBezTo>
                    <a:cubicBezTo>
                      <a:pt x="26390" y="23954"/>
                      <a:pt x="26363" y="23981"/>
                      <a:pt x="26310" y="24034"/>
                    </a:cubicBezTo>
                    <a:lnTo>
                      <a:pt x="26310" y="24094"/>
                    </a:lnTo>
                    <a:lnTo>
                      <a:pt x="26337" y="24094"/>
                    </a:lnTo>
                    <a:lnTo>
                      <a:pt x="26363" y="24067"/>
                    </a:lnTo>
                    <a:cubicBezTo>
                      <a:pt x="26390" y="24034"/>
                      <a:pt x="26423" y="23981"/>
                      <a:pt x="26476" y="23927"/>
                    </a:cubicBezTo>
                    <a:lnTo>
                      <a:pt x="26476" y="23901"/>
                    </a:lnTo>
                    <a:cubicBezTo>
                      <a:pt x="26467" y="23890"/>
                      <a:pt x="26462" y="23886"/>
                      <a:pt x="26457" y="23886"/>
                    </a:cubicBezTo>
                    <a:close/>
                    <a:moveTo>
                      <a:pt x="3254" y="24014"/>
                    </a:moveTo>
                    <a:cubicBezTo>
                      <a:pt x="3248" y="24014"/>
                      <a:pt x="3241" y="24021"/>
                      <a:pt x="3241" y="24034"/>
                    </a:cubicBezTo>
                    <a:cubicBezTo>
                      <a:pt x="3214" y="24034"/>
                      <a:pt x="3214" y="24034"/>
                      <a:pt x="3241" y="24067"/>
                    </a:cubicBezTo>
                    <a:cubicBezTo>
                      <a:pt x="3268" y="24120"/>
                      <a:pt x="3301" y="24147"/>
                      <a:pt x="3354" y="24200"/>
                    </a:cubicBezTo>
                    <a:lnTo>
                      <a:pt x="3381" y="24200"/>
                    </a:lnTo>
                    <a:cubicBezTo>
                      <a:pt x="3407" y="24200"/>
                      <a:pt x="3407" y="24174"/>
                      <a:pt x="3381" y="24174"/>
                    </a:cubicBezTo>
                    <a:cubicBezTo>
                      <a:pt x="3354" y="24120"/>
                      <a:pt x="3328" y="24067"/>
                      <a:pt x="3268" y="24034"/>
                    </a:cubicBezTo>
                    <a:cubicBezTo>
                      <a:pt x="3268" y="24021"/>
                      <a:pt x="3261" y="24014"/>
                      <a:pt x="3254" y="24014"/>
                    </a:cubicBezTo>
                    <a:close/>
                    <a:moveTo>
                      <a:pt x="26197" y="24174"/>
                    </a:moveTo>
                    <a:cubicBezTo>
                      <a:pt x="26170" y="24234"/>
                      <a:pt x="26117" y="24287"/>
                      <a:pt x="26090" y="24313"/>
                    </a:cubicBezTo>
                    <a:lnTo>
                      <a:pt x="26090" y="24367"/>
                    </a:lnTo>
                    <a:lnTo>
                      <a:pt x="26117" y="24367"/>
                    </a:lnTo>
                    <a:cubicBezTo>
                      <a:pt x="26170" y="24313"/>
                      <a:pt x="26197" y="24260"/>
                      <a:pt x="26257" y="24200"/>
                    </a:cubicBezTo>
                    <a:cubicBezTo>
                      <a:pt x="26257" y="24200"/>
                      <a:pt x="26257" y="24174"/>
                      <a:pt x="26224" y="24174"/>
                    </a:cubicBezTo>
                    <a:close/>
                    <a:moveTo>
                      <a:pt x="3494" y="24293"/>
                    </a:moveTo>
                    <a:cubicBezTo>
                      <a:pt x="3487" y="24293"/>
                      <a:pt x="3481" y="24300"/>
                      <a:pt x="3467" y="24313"/>
                    </a:cubicBezTo>
                    <a:lnTo>
                      <a:pt x="3467" y="24340"/>
                    </a:lnTo>
                    <a:cubicBezTo>
                      <a:pt x="3494" y="24400"/>
                      <a:pt x="3547" y="24427"/>
                      <a:pt x="3574" y="24480"/>
                    </a:cubicBezTo>
                    <a:lnTo>
                      <a:pt x="3634" y="24480"/>
                    </a:lnTo>
                    <a:lnTo>
                      <a:pt x="3634" y="24453"/>
                    </a:lnTo>
                    <a:cubicBezTo>
                      <a:pt x="3574" y="24400"/>
                      <a:pt x="3547" y="24340"/>
                      <a:pt x="3521" y="24313"/>
                    </a:cubicBezTo>
                    <a:cubicBezTo>
                      <a:pt x="3507" y="24300"/>
                      <a:pt x="3501" y="24293"/>
                      <a:pt x="3494" y="24293"/>
                    </a:cubicBezTo>
                    <a:close/>
                    <a:moveTo>
                      <a:pt x="25977" y="24453"/>
                    </a:moveTo>
                    <a:cubicBezTo>
                      <a:pt x="25924" y="24506"/>
                      <a:pt x="25891" y="24533"/>
                      <a:pt x="25838" y="24593"/>
                    </a:cubicBezTo>
                    <a:lnTo>
                      <a:pt x="25838" y="24646"/>
                    </a:lnTo>
                    <a:lnTo>
                      <a:pt x="25864" y="24646"/>
                    </a:lnTo>
                    <a:lnTo>
                      <a:pt x="25891" y="24619"/>
                    </a:lnTo>
                    <a:cubicBezTo>
                      <a:pt x="25924" y="24593"/>
                      <a:pt x="25977" y="24533"/>
                      <a:pt x="26004" y="24480"/>
                    </a:cubicBezTo>
                    <a:cubicBezTo>
                      <a:pt x="26031" y="24480"/>
                      <a:pt x="26004" y="24453"/>
                      <a:pt x="26004" y="24453"/>
                    </a:cubicBezTo>
                    <a:close/>
                    <a:moveTo>
                      <a:pt x="3727" y="24573"/>
                    </a:moveTo>
                    <a:cubicBezTo>
                      <a:pt x="3720" y="24573"/>
                      <a:pt x="3714" y="24580"/>
                      <a:pt x="3714" y="24593"/>
                    </a:cubicBezTo>
                    <a:cubicBezTo>
                      <a:pt x="3687" y="24593"/>
                      <a:pt x="3687" y="24619"/>
                      <a:pt x="3714" y="24619"/>
                    </a:cubicBezTo>
                    <a:cubicBezTo>
                      <a:pt x="3740" y="24673"/>
                      <a:pt x="3767" y="24699"/>
                      <a:pt x="3827" y="24759"/>
                    </a:cubicBezTo>
                    <a:lnTo>
                      <a:pt x="3853" y="24759"/>
                    </a:lnTo>
                    <a:cubicBezTo>
                      <a:pt x="3880" y="24759"/>
                      <a:pt x="3880" y="24733"/>
                      <a:pt x="3853" y="24699"/>
                    </a:cubicBezTo>
                    <a:cubicBezTo>
                      <a:pt x="3827" y="24673"/>
                      <a:pt x="3767" y="24619"/>
                      <a:pt x="3740" y="24593"/>
                    </a:cubicBezTo>
                    <a:cubicBezTo>
                      <a:pt x="3740" y="24580"/>
                      <a:pt x="3733" y="24573"/>
                      <a:pt x="3727" y="24573"/>
                    </a:cubicBezTo>
                    <a:close/>
                    <a:moveTo>
                      <a:pt x="25724" y="24733"/>
                    </a:moveTo>
                    <a:cubicBezTo>
                      <a:pt x="25698" y="24786"/>
                      <a:pt x="25645" y="24812"/>
                      <a:pt x="25618" y="24866"/>
                    </a:cubicBezTo>
                    <a:cubicBezTo>
                      <a:pt x="25591" y="24866"/>
                      <a:pt x="25591" y="24899"/>
                      <a:pt x="25618" y="24899"/>
                    </a:cubicBezTo>
                    <a:lnTo>
                      <a:pt x="25645" y="24899"/>
                    </a:lnTo>
                    <a:cubicBezTo>
                      <a:pt x="25698" y="24866"/>
                      <a:pt x="25724" y="24812"/>
                      <a:pt x="25758" y="24759"/>
                    </a:cubicBezTo>
                    <a:cubicBezTo>
                      <a:pt x="25784" y="24759"/>
                      <a:pt x="25784" y="24733"/>
                      <a:pt x="25758" y="24733"/>
                    </a:cubicBezTo>
                    <a:close/>
                    <a:moveTo>
                      <a:pt x="3933" y="24839"/>
                    </a:moveTo>
                    <a:lnTo>
                      <a:pt x="3933" y="24899"/>
                    </a:lnTo>
                    <a:cubicBezTo>
                      <a:pt x="3993" y="24926"/>
                      <a:pt x="4020" y="24979"/>
                      <a:pt x="4073" y="25005"/>
                    </a:cubicBezTo>
                    <a:lnTo>
                      <a:pt x="4099" y="25032"/>
                    </a:lnTo>
                    <a:lnTo>
                      <a:pt x="4099" y="25005"/>
                    </a:lnTo>
                    <a:cubicBezTo>
                      <a:pt x="4133" y="25005"/>
                      <a:pt x="4133" y="24979"/>
                      <a:pt x="4099" y="24979"/>
                    </a:cubicBezTo>
                    <a:cubicBezTo>
                      <a:pt x="4073" y="24926"/>
                      <a:pt x="4020" y="24899"/>
                      <a:pt x="3993" y="24839"/>
                    </a:cubicBezTo>
                    <a:close/>
                    <a:moveTo>
                      <a:pt x="25532" y="24979"/>
                    </a:moveTo>
                    <a:cubicBezTo>
                      <a:pt x="25505" y="24979"/>
                      <a:pt x="25478" y="24979"/>
                      <a:pt x="25478" y="25005"/>
                    </a:cubicBezTo>
                    <a:cubicBezTo>
                      <a:pt x="25452" y="25032"/>
                      <a:pt x="25392" y="25092"/>
                      <a:pt x="25365" y="25119"/>
                    </a:cubicBezTo>
                    <a:cubicBezTo>
                      <a:pt x="25339" y="25145"/>
                      <a:pt x="25339" y="25145"/>
                      <a:pt x="25365" y="25172"/>
                    </a:cubicBezTo>
                    <a:lnTo>
                      <a:pt x="25392" y="25172"/>
                    </a:lnTo>
                    <a:cubicBezTo>
                      <a:pt x="25452" y="25119"/>
                      <a:pt x="25478" y="25065"/>
                      <a:pt x="25532" y="25032"/>
                    </a:cubicBezTo>
                    <a:lnTo>
                      <a:pt x="25532" y="24979"/>
                    </a:lnTo>
                    <a:close/>
                    <a:moveTo>
                      <a:pt x="4213" y="25099"/>
                    </a:moveTo>
                    <a:cubicBezTo>
                      <a:pt x="4206" y="25099"/>
                      <a:pt x="4199" y="25105"/>
                      <a:pt x="4186" y="25119"/>
                    </a:cubicBezTo>
                    <a:lnTo>
                      <a:pt x="4186" y="25145"/>
                    </a:lnTo>
                    <a:cubicBezTo>
                      <a:pt x="4239" y="25198"/>
                      <a:pt x="4266" y="25232"/>
                      <a:pt x="4326" y="25285"/>
                    </a:cubicBezTo>
                    <a:lnTo>
                      <a:pt x="4352" y="25285"/>
                    </a:lnTo>
                    <a:cubicBezTo>
                      <a:pt x="4379" y="25258"/>
                      <a:pt x="4379" y="25258"/>
                      <a:pt x="4352" y="25232"/>
                    </a:cubicBezTo>
                    <a:cubicBezTo>
                      <a:pt x="4326" y="25198"/>
                      <a:pt x="4266" y="25145"/>
                      <a:pt x="4239" y="25119"/>
                    </a:cubicBezTo>
                    <a:cubicBezTo>
                      <a:pt x="4226" y="25105"/>
                      <a:pt x="4219" y="25099"/>
                      <a:pt x="4213" y="25099"/>
                    </a:cubicBezTo>
                    <a:close/>
                    <a:moveTo>
                      <a:pt x="25242" y="25238"/>
                    </a:moveTo>
                    <a:cubicBezTo>
                      <a:pt x="25234" y="25238"/>
                      <a:pt x="25225" y="25245"/>
                      <a:pt x="25225" y="25258"/>
                    </a:cubicBezTo>
                    <a:cubicBezTo>
                      <a:pt x="25172" y="25285"/>
                      <a:pt x="25146" y="25338"/>
                      <a:pt x="25092" y="25365"/>
                    </a:cubicBezTo>
                    <a:lnTo>
                      <a:pt x="25092" y="25425"/>
                    </a:lnTo>
                    <a:lnTo>
                      <a:pt x="25146" y="25425"/>
                    </a:lnTo>
                    <a:cubicBezTo>
                      <a:pt x="25172" y="25365"/>
                      <a:pt x="25225" y="25338"/>
                      <a:pt x="25259" y="25285"/>
                    </a:cubicBezTo>
                    <a:cubicBezTo>
                      <a:pt x="25285" y="25285"/>
                      <a:pt x="25285" y="25258"/>
                      <a:pt x="25259" y="25258"/>
                    </a:cubicBezTo>
                    <a:cubicBezTo>
                      <a:pt x="25259" y="25245"/>
                      <a:pt x="25250" y="25238"/>
                      <a:pt x="25242" y="25238"/>
                    </a:cubicBezTo>
                    <a:close/>
                    <a:moveTo>
                      <a:pt x="4465" y="25365"/>
                    </a:moveTo>
                    <a:cubicBezTo>
                      <a:pt x="4432" y="25365"/>
                      <a:pt x="4432" y="25398"/>
                      <a:pt x="4465" y="25398"/>
                    </a:cubicBezTo>
                    <a:cubicBezTo>
                      <a:pt x="4492" y="25451"/>
                      <a:pt x="4545" y="25478"/>
                      <a:pt x="4572" y="25531"/>
                    </a:cubicBezTo>
                    <a:lnTo>
                      <a:pt x="4632" y="25531"/>
                    </a:lnTo>
                    <a:lnTo>
                      <a:pt x="4632" y="25504"/>
                    </a:lnTo>
                    <a:cubicBezTo>
                      <a:pt x="4572" y="25451"/>
                      <a:pt x="4545" y="25425"/>
                      <a:pt x="4492" y="25365"/>
                    </a:cubicBezTo>
                    <a:close/>
                    <a:moveTo>
                      <a:pt x="24979" y="25504"/>
                    </a:moveTo>
                    <a:cubicBezTo>
                      <a:pt x="24926" y="25531"/>
                      <a:pt x="24866" y="25591"/>
                      <a:pt x="24840" y="25618"/>
                    </a:cubicBezTo>
                    <a:cubicBezTo>
                      <a:pt x="24813" y="25644"/>
                      <a:pt x="24813" y="25644"/>
                      <a:pt x="24840" y="25671"/>
                    </a:cubicBezTo>
                    <a:lnTo>
                      <a:pt x="24866" y="25671"/>
                    </a:lnTo>
                    <a:cubicBezTo>
                      <a:pt x="24926" y="25618"/>
                      <a:pt x="24953" y="25591"/>
                      <a:pt x="25006" y="25531"/>
                    </a:cubicBezTo>
                    <a:lnTo>
                      <a:pt x="25006" y="25504"/>
                    </a:lnTo>
                    <a:close/>
                    <a:moveTo>
                      <a:pt x="4712" y="25618"/>
                    </a:moveTo>
                    <a:lnTo>
                      <a:pt x="4712" y="25644"/>
                    </a:lnTo>
                    <a:cubicBezTo>
                      <a:pt x="4765" y="25697"/>
                      <a:pt x="4798" y="25731"/>
                      <a:pt x="4851" y="25784"/>
                    </a:cubicBezTo>
                    <a:lnTo>
                      <a:pt x="4878" y="25784"/>
                    </a:lnTo>
                    <a:cubicBezTo>
                      <a:pt x="4905" y="25757"/>
                      <a:pt x="4905" y="25757"/>
                      <a:pt x="4878" y="25731"/>
                    </a:cubicBezTo>
                    <a:cubicBezTo>
                      <a:pt x="4851" y="25697"/>
                      <a:pt x="4798" y="25644"/>
                      <a:pt x="4738" y="25618"/>
                    </a:cubicBezTo>
                    <a:close/>
                    <a:moveTo>
                      <a:pt x="24707" y="25745"/>
                    </a:moveTo>
                    <a:cubicBezTo>
                      <a:pt x="24703" y="25745"/>
                      <a:pt x="24700" y="25748"/>
                      <a:pt x="24700" y="25757"/>
                    </a:cubicBezTo>
                    <a:cubicBezTo>
                      <a:pt x="24647" y="25784"/>
                      <a:pt x="24620" y="25837"/>
                      <a:pt x="24560" y="25864"/>
                    </a:cubicBezTo>
                    <a:lnTo>
                      <a:pt x="24560" y="25924"/>
                    </a:lnTo>
                    <a:lnTo>
                      <a:pt x="24620" y="25924"/>
                    </a:lnTo>
                    <a:cubicBezTo>
                      <a:pt x="24647" y="25864"/>
                      <a:pt x="24700" y="25837"/>
                      <a:pt x="24726" y="25784"/>
                    </a:cubicBezTo>
                    <a:cubicBezTo>
                      <a:pt x="24760" y="25784"/>
                      <a:pt x="24760" y="25757"/>
                      <a:pt x="24726" y="25757"/>
                    </a:cubicBezTo>
                    <a:cubicBezTo>
                      <a:pt x="24726" y="25757"/>
                      <a:pt x="24715" y="25745"/>
                      <a:pt x="24707" y="25745"/>
                    </a:cubicBezTo>
                    <a:close/>
                    <a:moveTo>
                      <a:pt x="5004" y="25844"/>
                    </a:moveTo>
                    <a:cubicBezTo>
                      <a:pt x="4998" y="25844"/>
                      <a:pt x="4991" y="25850"/>
                      <a:pt x="4991" y="25864"/>
                    </a:cubicBezTo>
                    <a:cubicBezTo>
                      <a:pt x="4964" y="25864"/>
                      <a:pt x="4964" y="25897"/>
                      <a:pt x="4991" y="25897"/>
                    </a:cubicBezTo>
                    <a:cubicBezTo>
                      <a:pt x="5018" y="25950"/>
                      <a:pt x="5071" y="25977"/>
                      <a:pt x="5131" y="26030"/>
                    </a:cubicBezTo>
                    <a:lnTo>
                      <a:pt x="5157" y="26030"/>
                    </a:lnTo>
                    <a:cubicBezTo>
                      <a:pt x="5184" y="26003"/>
                      <a:pt x="5157" y="25977"/>
                      <a:pt x="5157" y="25977"/>
                    </a:cubicBezTo>
                    <a:cubicBezTo>
                      <a:pt x="5098" y="25950"/>
                      <a:pt x="5071" y="25897"/>
                      <a:pt x="5018" y="25864"/>
                    </a:cubicBezTo>
                    <a:cubicBezTo>
                      <a:pt x="5018" y="25850"/>
                      <a:pt x="5011" y="25844"/>
                      <a:pt x="5004" y="25844"/>
                    </a:cubicBezTo>
                    <a:close/>
                    <a:moveTo>
                      <a:pt x="24427" y="25977"/>
                    </a:moveTo>
                    <a:cubicBezTo>
                      <a:pt x="24394" y="26030"/>
                      <a:pt x="24340" y="26063"/>
                      <a:pt x="24287" y="26117"/>
                    </a:cubicBezTo>
                    <a:lnTo>
                      <a:pt x="24287" y="26143"/>
                    </a:lnTo>
                    <a:lnTo>
                      <a:pt x="24340" y="26143"/>
                    </a:lnTo>
                    <a:cubicBezTo>
                      <a:pt x="24367" y="26117"/>
                      <a:pt x="24427" y="26063"/>
                      <a:pt x="24480" y="26030"/>
                    </a:cubicBezTo>
                    <a:lnTo>
                      <a:pt x="24480" y="26003"/>
                    </a:lnTo>
                    <a:cubicBezTo>
                      <a:pt x="24454" y="25977"/>
                      <a:pt x="24454" y="25977"/>
                      <a:pt x="24427" y="25977"/>
                    </a:cubicBezTo>
                    <a:close/>
                    <a:moveTo>
                      <a:pt x="5264" y="26090"/>
                    </a:moveTo>
                    <a:cubicBezTo>
                      <a:pt x="5237" y="26117"/>
                      <a:pt x="5237" y="26143"/>
                      <a:pt x="5264" y="26143"/>
                    </a:cubicBezTo>
                    <a:cubicBezTo>
                      <a:pt x="5297" y="26170"/>
                      <a:pt x="5350" y="26230"/>
                      <a:pt x="5404" y="26256"/>
                    </a:cubicBezTo>
                    <a:lnTo>
                      <a:pt x="5430" y="26256"/>
                    </a:lnTo>
                    <a:cubicBezTo>
                      <a:pt x="5463" y="26256"/>
                      <a:pt x="5430" y="26230"/>
                      <a:pt x="5430" y="26230"/>
                    </a:cubicBezTo>
                    <a:cubicBezTo>
                      <a:pt x="5377" y="26170"/>
                      <a:pt x="5350" y="26143"/>
                      <a:pt x="5297" y="26090"/>
                    </a:cubicBezTo>
                    <a:close/>
                    <a:moveTo>
                      <a:pt x="24148" y="26230"/>
                    </a:moveTo>
                    <a:cubicBezTo>
                      <a:pt x="24121" y="26256"/>
                      <a:pt x="24061" y="26310"/>
                      <a:pt x="24008" y="26336"/>
                    </a:cubicBezTo>
                    <a:lnTo>
                      <a:pt x="24008" y="26363"/>
                    </a:lnTo>
                    <a:lnTo>
                      <a:pt x="24034" y="26396"/>
                    </a:lnTo>
                    <a:cubicBezTo>
                      <a:pt x="24094" y="26336"/>
                      <a:pt x="24148" y="26310"/>
                      <a:pt x="24201" y="26256"/>
                    </a:cubicBezTo>
                    <a:lnTo>
                      <a:pt x="24201" y="26230"/>
                    </a:lnTo>
                    <a:close/>
                    <a:moveTo>
                      <a:pt x="5557" y="26316"/>
                    </a:moveTo>
                    <a:cubicBezTo>
                      <a:pt x="5550" y="26316"/>
                      <a:pt x="5543" y="26323"/>
                      <a:pt x="5543" y="26336"/>
                    </a:cubicBezTo>
                    <a:cubicBezTo>
                      <a:pt x="5517" y="26336"/>
                      <a:pt x="5517" y="26363"/>
                      <a:pt x="5543" y="26363"/>
                    </a:cubicBezTo>
                    <a:cubicBezTo>
                      <a:pt x="5597" y="26423"/>
                      <a:pt x="5630" y="26449"/>
                      <a:pt x="5683" y="26476"/>
                    </a:cubicBezTo>
                    <a:lnTo>
                      <a:pt x="5710" y="26476"/>
                    </a:lnTo>
                    <a:cubicBezTo>
                      <a:pt x="5736" y="26476"/>
                      <a:pt x="5736" y="26449"/>
                      <a:pt x="5710" y="26449"/>
                    </a:cubicBezTo>
                    <a:cubicBezTo>
                      <a:pt x="5683" y="26396"/>
                      <a:pt x="5630" y="26363"/>
                      <a:pt x="5570" y="26336"/>
                    </a:cubicBezTo>
                    <a:cubicBezTo>
                      <a:pt x="5570" y="26323"/>
                      <a:pt x="5563" y="26316"/>
                      <a:pt x="5557" y="26316"/>
                    </a:cubicBezTo>
                    <a:close/>
                    <a:moveTo>
                      <a:pt x="23868" y="26449"/>
                    </a:moveTo>
                    <a:cubicBezTo>
                      <a:pt x="23815" y="26476"/>
                      <a:pt x="23788" y="26529"/>
                      <a:pt x="23728" y="26562"/>
                    </a:cubicBezTo>
                    <a:cubicBezTo>
                      <a:pt x="23702" y="26562"/>
                      <a:pt x="23702" y="26589"/>
                      <a:pt x="23728" y="26589"/>
                    </a:cubicBezTo>
                    <a:lnTo>
                      <a:pt x="23762" y="26616"/>
                    </a:lnTo>
                    <a:cubicBezTo>
                      <a:pt x="23815" y="26562"/>
                      <a:pt x="23868" y="26529"/>
                      <a:pt x="23895" y="26503"/>
                    </a:cubicBezTo>
                    <a:cubicBezTo>
                      <a:pt x="23928" y="26476"/>
                      <a:pt x="23928" y="26476"/>
                      <a:pt x="23895" y="26449"/>
                    </a:cubicBezTo>
                    <a:close/>
                    <a:moveTo>
                      <a:pt x="5836" y="26537"/>
                    </a:moveTo>
                    <a:cubicBezTo>
                      <a:pt x="5829" y="26537"/>
                      <a:pt x="5823" y="26546"/>
                      <a:pt x="5823" y="26562"/>
                    </a:cubicBezTo>
                    <a:lnTo>
                      <a:pt x="5823" y="26589"/>
                    </a:lnTo>
                    <a:cubicBezTo>
                      <a:pt x="5876" y="26642"/>
                      <a:pt x="5929" y="26669"/>
                      <a:pt x="5963" y="26695"/>
                    </a:cubicBezTo>
                    <a:lnTo>
                      <a:pt x="6016" y="26695"/>
                    </a:lnTo>
                    <a:lnTo>
                      <a:pt x="6016" y="26669"/>
                    </a:lnTo>
                    <a:cubicBezTo>
                      <a:pt x="5963" y="26616"/>
                      <a:pt x="5903" y="26589"/>
                      <a:pt x="5849" y="26562"/>
                    </a:cubicBezTo>
                    <a:cubicBezTo>
                      <a:pt x="5849" y="26546"/>
                      <a:pt x="5843" y="26537"/>
                      <a:pt x="5836" y="26537"/>
                    </a:cubicBezTo>
                    <a:close/>
                    <a:moveTo>
                      <a:pt x="23595" y="26669"/>
                    </a:moveTo>
                    <a:cubicBezTo>
                      <a:pt x="23535" y="26695"/>
                      <a:pt x="23482" y="26755"/>
                      <a:pt x="23429" y="26782"/>
                    </a:cubicBezTo>
                    <a:lnTo>
                      <a:pt x="23429" y="26809"/>
                    </a:lnTo>
                    <a:lnTo>
                      <a:pt x="23456" y="26835"/>
                    </a:lnTo>
                    <a:lnTo>
                      <a:pt x="23482" y="26809"/>
                    </a:lnTo>
                    <a:cubicBezTo>
                      <a:pt x="23509" y="26782"/>
                      <a:pt x="23562" y="26755"/>
                      <a:pt x="23622" y="26729"/>
                    </a:cubicBezTo>
                    <a:lnTo>
                      <a:pt x="23622" y="26669"/>
                    </a:lnTo>
                    <a:close/>
                    <a:moveTo>
                      <a:pt x="6155" y="26755"/>
                    </a:moveTo>
                    <a:cubicBezTo>
                      <a:pt x="6129" y="26755"/>
                      <a:pt x="6129" y="26755"/>
                      <a:pt x="6129" y="26782"/>
                    </a:cubicBezTo>
                    <a:cubicBezTo>
                      <a:pt x="6096" y="26782"/>
                      <a:pt x="6096" y="26809"/>
                      <a:pt x="6129" y="26809"/>
                    </a:cubicBezTo>
                    <a:cubicBezTo>
                      <a:pt x="6182" y="26835"/>
                      <a:pt x="6209" y="26895"/>
                      <a:pt x="6262" y="26922"/>
                    </a:cubicBezTo>
                    <a:lnTo>
                      <a:pt x="6295" y="26922"/>
                    </a:lnTo>
                    <a:cubicBezTo>
                      <a:pt x="6322" y="26895"/>
                      <a:pt x="6322" y="26895"/>
                      <a:pt x="6295" y="26862"/>
                    </a:cubicBezTo>
                    <a:cubicBezTo>
                      <a:pt x="6235" y="26835"/>
                      <a:pt x="6209" y="26809"/>
                      <a:pt x="6155" y="26755"/>
                    </a:cubicBezTo>
                    <a:close/>
                    <a:moveTo>
                      <a:pt x="23316" y="26870"/>
                    </a:moveTo>
                    <a:cubicBezTo>
                      <a:pt x="23309" y="26870"/>
                      <a:pt x="23302" y="26878"/>
                      <a:pt x="23289" y="26895"/>
                    </a:cubicBezTo>
                    <a:cubicBezTo>
                      <a:pt x="23229" y="26922"/>
                      <a:pt x="23203" y="26948"/>
                      <a:pt x="23149" y="26975"/>
                    </a:cubicBezTo>
                    <a:cubicBezTo>
                      <a:pt x="23123" y="27002"/>
                      <a:pt x="23123" y="27002"/>
                      <a:pt x="23149" y="27028"/>
                    </a:cubicBezTo>
                    <a:lnTo>
                      <a:pt x="23176" y="27028"/>
                    </a:lnTo>
                    <a:cubicBezTo>
                      <a:pt x="23229" y="27002"/>
                      <a:pt x="23289" y="26948"/>
                      <a:pt x="23316" y="26922"/>
                    </a:cubicBezTo>
                    <a:cubicBezTo>
                      <a:pt x="23342" y="26922"/>
                      <a:pt x="23342" y="26895"/>
                      <a:pt x="23342" y="26895"/>
                    </a:cubicBezTo>
                    <a:cubicBezTo>
                      <a:pt x="23329" y="26878"/>
                      <a:pt x="23322" y="26870"/>
                      <a:pt x="23316" y="26870"/>
                    </a:cubicBezTo>
                    <a:close/>
                    <a:moveTo>
                      <a:pt x="6402" y="26975"/>
                    </a:moveTo>
                    <a:lnTo>
                      <a:pt x="6402" y="27028"/>
                    </a:lnTo>
                    <a:cubicBezTo>
                      <a:pt x="6462" y="27061"/>
                      <a:pt x="6515" y="27088"/>
                      <a:pt x="6568" y="27115"/>
                    </a:cubicBezTo>
                    <a:lnTo>
                      <a:pt x="6568" y="27141"/>
                    </a:lnTo>
                    <a:lnTo>
                      <a:pt x="6595" y="27115"/>
                    </a:lnTo>
                    <a:cubicBezTo>
                      <a:pt x="6628" y="27115"/>
                      <a:pt x="6595" y="27088"/>
                      <a:pt x="6595" y="27088"/>
                    </a:cubicBezTo>
                    <a:cubicBezTo>
                      <a:pt x="6541" y="27028"/>
                      <a:pt x="6488" y="27002"/>
                      <a:pt x="6462" y="26975"/>
                    </a:cubicBezTo>
                    <a:close/>
                    <a:moveTo>
                      <a:pt x="22983" y="27088"/>
                    </a:moveTo>
                    <a:cubicBezTo>
                      <a:pt x="22956" y="27115"/>
                      <a:pt x="22897" y="27141"/>
                      <a:pt x="22843" y="27195"/>
                    </a:cubicBezTo>
                    <a:cubicBezTo>
                      <a:pt x="22817" y="27195"/>
                      <a:pt x="22817" y="27195"/>
                      <a:pt x="22843" y="27228"/>
                    </a:cubicBezTo>
                    <a:lnTo>
                      <a:pt x="22870" y="27228"/>
                    </a:lnTo>
                    <a:cubicBezTo>
                      <a:pt x="22930" y="27195"/>
                      <a:pt x="22983" y="27168"/>
                      <a:pt x="23036" y="27141"/>
                    </a:cubicBezTo>
                    <a:lnTo>
                      <a:pt x="23036" y="27088"/>
                    </a:lnTo>
                    <a:close/>
                    <a:moveTo>
                      <a:pt x="6734" y="27168"/>
                    </a:moveTo>
                    <a:cubicBezTo>
                      <a:pt x="6734" y="27168"/>
                      <a:pt x="6708" y="27168"/>
                      <a:pt x="6708" y="27195"/>
                    </a:cubicBezTo>
                    <a:lnTo>
                      <a:pt x="6708" y="27228"/>
                    </a:lnTo>
                    <a:cubicBezTo>
                      <a:pt x="6761" y="27254"/>
                      <a:pt x="6821" y="27281"/>
                      <a:pt x="6874" y="27334"/>
                    </a:cubicBezTo>
                    <a:lnTo>
                      <a:pt x="6901" y="27308"/>
                    </a:lnTo>
                    <a:cubicBezTo>
                      <a:pt x="6927" y="27308"/>
                      <a:pt x="6901" y="27281"/>
                      <a:pt x="6901" y="27281"/>
                    </a:cubicBezTo>
                    <a:cubicBezTo>
                      <a:pt x="6847" y="27254"/>
                      <a:pt x="6794" y="27228"/>
                      <a:pt x="6734" y="27168"/>
                    </a:cubicBezTo>
                    <a:close/>
                    <a:moveTo>
                      <a:pt x="22677" y="27281"/>
                    </a:moveTo>
                    <a:cubicBezTo>
                      <a:pt x="22650" y="27308"/>
                      <a:pt x="22597" y="27334"/>
                      <a:pt x="22537" y="27394"/>
                    </a:cubicBezTo>
                    <a:cubicBezTo>
                      <a:pt x="22511" y="27394"/>
                      <a:pt x="22511" y="27394"/>
                      <a:pt x="22537" y="27421"/>
                    </a:cubicBezTo>
                    <a:lnTo>
                      <a:pt x="22564" y="27421"/>
                    </a:lnTo>
                    <a:cubicBezTo>
                      <a:pt x="22624" y="27394"/>
                      <a:pt x="22677" y="27361"/>
                      <a:pt x="22730" y="27334"/>
                    </a:cubicBezTo>
                    <a:lnTo>
                      <a:pt x="22730" y="27281"/>
                    </a:lnTo>
                    <a:close/>
                    <a:moveTo>
                      <a:pt x="7067" y="27361"/>
                    </a:moveTo>
                    <a:cubicBezTo>
                      <a:pt x="7040" y="27361"/>
                      <a:pt x="7014" y="27361"/>
                      <a:pt x="7014" y="27394"/>
                    </a:cubicBezTo>
                    <a:lnTo>
                      <a:pt x="7014" y="27421"/>
                    </a:lnTo>
                    <a:cubicBezTo>
                      <a:pt x="7067" y="27447"/>
                      <a:pt x="7127" y="27474"/>
                      <a:pt x="7180" y="27501"/>
                    </a:cubicBezTo>
                    <a:lnTo>
                      <a:pt x="7207" y="27527"/>
                    </a:lnTo>
                    <a:lnTo>
                      <a:pt x="7207" y="27501"/>
                    </a:lnTo>
                    <a:cubicBezTo>
                      <a:pt x="7233" y="27501"/>
                      <a:pt x="7233" y="27474"/>
                      <a:pt x="7207" y="27474"/>
                    </a:cubicBezTo>
                    <a:cubicBezTo>
                      <a:pt x="7154" y="27447"/>
                      <a:pt x="7094" y="27394"/>
                      <a:pt x="7067" y="27361"/>
                    </a:cubicBezTo>
                    <a:close/>
                    <a:moveTo>
                      <a:pt x="22371" y="27474"/>
                    </a:moveTo>
                    <a:cubicBezTo>
                      <a:pt x="22344" y="27501"/>
                      <a:pt x="22291" y="27527"/>
                      <a:pt x="22231" y="27560"/>
                    </a:cubicBezTo>
                    <a:cubicBezTo>
                      <a:pt x="22205" y="27587"/>
                      <a:pt x="22205" y="27587"/>
                      <a:pt x="22205" y="27614"/>
                    </a:cubicBezTo>
                    <a:lnTo>
                      <a:pt x="22264" y="27614"/>
                    </a:lnTo>
                    <a:cubicBezTo>
                      <a:pt x="22318" y="27587"/>
                      <a:pt x="22371" y="27560"/>
                      <a:pt x="22398" y="27527"/>
                    </a:cubicBezTo>
                    <a:cubicBezTo>
                      <a:pt x="22431" y="27501"/>
                      <a:pt x="22431" y="27501"/>
                      <a:pt x="22431" y="27474"/>
                    </a:cubicBezTo>
                    <a:close/>
                    <a:moveTo>
                      <a:pt x="7320" y="27560"/>
                    </a:moveTo>
                    <a:cubicBezTo>
                      <a:pt x="7320" y="27587"/>
                      <a:pt x="7320" y="27614"/>
                      <a:pt x="7347" y="27614"/>
                    </a:cubicBezTo>
                    <a:cubicBezTo>
                      <a:pt x="7400" y="27640"/>
                      <a:pt x="7426" y="27667"/>
                      <a:pt x="7486" y="27694"/>
                    </a:cubicBezTo>
                    <a:lnTo>
                      <a:pt x="7539" y="27694"/>
                    </a:lnTo>
                    <a:cubicBezTo>
                      <a:pt x="7539" y="27667"/>
                      <a:pt x="7539" y="27667"/>
                      <a:pt x="7513" y="27640"/>
                    </a:cubicBezTo>
                    <a:cubicBezTo>
                      <a:pt x="7460" y="27614"/>
                      <a:pt x="7426" y="27587"/>
                      <a:pt x="7373" y="27560"/>
                    </a:cubicBezTo>
                    <a:close/>
                    <a:moveTo>
                      <a:pt x="22065" y="27640"/>
                    </a:moveTo>
                    <a:cubicBezTo>
                      <a:pt x="22012" y="27694"/>
                      <a:pt x="21958" y="27727"/>
                      <a:pt x="21899" y="27753"/>
                    </a:cubicBezTo>
                    <a:lnTo>
                      <a:pt x="21899" y="27780"/>
                    </a:lnTo>
                    <a:lnTo>
                      <a:pt x="21932" y="27807"/>
                    </a:lnTo>
                    <a:lnTo>
                      <a:pt x="21932" y="27780"/>
                    </a:lnTo>
                    <a:cubicBezTo>
                      <a:pt x="21985" y="27753"/>
                      <a:pt x="22038" y="27727"/>
                      <a:pt x="22098" y="27694"/>
                    </a:cubicBezTo>
                    <a:cubicBezTo>
                      <a:pt x="22125" y="27694"/>
                      <a:pt x="22125" y="27667"/>
                      <a:pt x="22098" y="27667"/>
                    </a:cubicBezTo>
                    <a:cubicBezTo>
                      <a:pt x="22098" y="27640"/>
                      <a:pt x="22098" y="27640"/>
                      <a:pt x="22065" y="27640"/>
                    </a:cubicBezTo>
                    <a:close/>
                    <a:moveTo>
                      <a:pt x="7666" y="27733"/>
                    </a:moveTo>
                    <a:cubicBezTo>
                      <a:pt x="7659" y="27733"/>
                      <a:pt x="7653" y="27740"/>
                      <a:pt x="7653" y="27753"/>
                    </a:cubicBezTo>
                    <a:cubicBezTo>
                      <a:pt x="7626" y="27753"/>
                      <a:pt x="7653" y="27780"/>
                      <a:pt x="7653" y="27780"/>
                    </a:cubicBezTo>
                    <a:cubicBezTo>
                      <a:pt x="7706" y="27807"/>
                      <a:pt x="7759" y="27833"/>
                      <a:pt x="7819" y="27860"/>
                    </a:cubicBezTo>
                    <a:lnTo>
                      <a:pt x="7819" y="27893"/>
                    </a:lnTo>
                    <a:lnTo>
                      <a:pt x="7846" y="27860"/>
                    </a:lnTo>
                    <a:cubicBezTo>
                      <a:pt x="7872" y="27860"/>
                      <a:pt x="7846" y="27833"/>
                      <a:pt x="7846" y="27833"/>
                    </a:cubicBezTo>
                    <a:cubicBezTo>
                      <a:pt x="7792" y="27807"/>
                      <a:pt x="7732" y="27780"/>
                      <a:pt x="7679" y="27753"/>
                    </a:cubicBezTo>
                    <a:cubicBezTo>
                      <a:pt x="7679" y="27740"/>
                      <a:pt x="7673" y="27733"/>
                      <a:pt x="7666" y="27733"/>
                    </a:cubicBezTo>
                    <a:close/>
                    <a:moveTo>
                      <a:pt x="21765" y="27833"/>
                    </a:moveTo>
                    <a:cubicBezTo>
                      <a:pt x="21706" y="27860"/>
                      <a:pt x="21652" y="27893"/>
                      <a:pt x="21599" y="27920"/>
                    </a:cubicBezTo>
                    <a:cubicBezTo>
                      <a:pt x="21566" y="27920"/>
                      <a:pt x="21566" y="27946"/>
                      <a:pt x="21599" y="27946"/>
                    </a:cubicBezTo>
                    <a:lnTo>
                      <a:pt x="21599" y="27973"/>
                    </a:lnTo>
                    <a:lnTo>
                      <a:pt x="21626" y="27973"/>
                    </a:lnTo>
                    <a:cubicBezTo>
                      <a:pt x="21679" y="27946"/>
                      <a:pt x="21732" y="27920"/>
                      <a:pt x="21792" y="27893"/>
                    </a:cubicBezTo>
                    <a:lnTo>
                      <a:pt x="21792" y="27833"/>
                    </a:lnTo>
                    <a:close/>
                    <a:moveTo>
                      <a:pt x="7992" y="27908"/>
                    </a:moveTo>
                    <a:cubicBezTo>
                      <a:pt x="7982" y="27908"/>
                      <a:pt x="7976" y="27920"/>
                      <a:pt x="7959" y="27920"/>
                    </a:cubicBezTo>
                    <a:cubicBezTo>
                      <a:pt x="7959" y="27946"/>
                      <a:pt x="7959" y="27946"/>
                      <a:pt x="7985" y="27946"/>
                    </a:cubicBezTo>
                    <a:cubicBezTo>
                      <a:pt x="8039" y="28000"/>
                      <a:pt x="8092" y="28026"/>
                      <a:pt x="8152" y="28026"/>
                    </a:cubicBezTo>
                    <a:lnTo>
                      <a:pt x="8152" y="28060"/>
                    </a:lnTo>
                    <a:lnTo>
                      <a:pt x="8178" y="28026"/>
                    </a:lnTo>
                    <a:cubicBezTo>
                      <a:pt x="8178" y="28026"/>
                      <a:pt x="8178" y="28000"/>
                      <a:pt x="8152" y="28000"/>
                    </a:cubicBezTo>
                    <a:cubicBezTo>
                      <a:pt x="8125" y="27973"/>
                      <a:pt x="8065" y="27946"/>
                      <a:pt x="8012" y="27920"/>
                    </a:cubicBezTo>
                    <a:cubicBezTo>
                      <a:pt x="8003" y="27911"/>
                      <a:pt x="7997" y="27908"/>
                      <a:pt x="7992" y="27908"/>
                    </a:cubicBezTo>
                    <a:close/>
                    <a:moveTo>
                      <a:pt x="21433" y="28000"/>
                    </a:moveTo>
                    <a:cubicBezTo>
                      <a:pt x="21373" y="28026"/>
                      <a:pt x="21320" y="28060"/>
                      <a:pt x="21266" y="28086"/>
                    </a:cubicBezTo>
                    <a:lnTo>
                      <a:pt x="21266" y="28113"/>
                    </a:lnTo>
                    <a:cubicBezTo>
                      <a:pt x="21266" y="28113"/>
                      <a:pt x="21266" y="28139"/>
                      <a:pt x="21293" y="28139"/>
                    </a:cubicBezTo>
                    <a:lnTo>
                      <a:pt x="21293" y="28113"/>
                    </a:lnTo>
                    <a:cubicBezTo>
                      <a:pt x="21346" y="28113"/>
                      <a:pt x="21399" y="28086"/>
                      <a:pt x="21459" y="28060"/>
                    </a:cubicBezTo>
                    <a:cubicBezTo>
                      <a:pt x="21486" y="28026"/>
                      <a:pt x="21486" y="28026"/>
                      <a:pt x="21486" y="28000"/>
                    </a:cubicBezTo>
                    <a:close/>
                    <a:moveTo>
                      <a:pt x="8311" y="28074"/>
                    </a:moveTo>
                    <a:cubicBezTo>
                      <a:pt x="8303" y="28074"/>
                      <a:pt x="8291" y="28086"/>
                      <a:pt x="8291" y="28086"/>
                    </a:cubicBezTo>
                    <a:lnTo>
                      <a:pt x="8291" y="28113"/>
                    </a:lnTo>
                    <a:cubicBezTo>
                      <a:pt x="8345" y="28139"/>
                      <a:pt x="8398" y="28166"/>
                      <a:pt x="8458" y="28193"/>
                    </a:cubicBezTo>
                    <a:lnTo>
                      <a:pt x="8511" y="28193"/>
                    </a:lnTo>
                    <a:cubicBezTo>
                      <a:pt x="8511" y="28166"/>
                      <a:pt x="8511" y="28166"/>
                      <a:pt x="8484" y="28139"/>
                    </a:cubicBezTo>
                    <a:cubicBezTo>
                      <a:pt x="8424" y="28139"/>
                      <a:pt x="8371" y="28113"/>
                      <a:pt x="8318" y="28086"/>
                    </a:cubicBezTo>
                    <a:cubicBezTo>
                      <a:pt x="8318" y="28077"/>
                      <a:pt x="8315" y="28074"/>
                      <a:pt x="8311" y="28074"/>
                    </a:cubicBezTo>
                    <a:close/>
                    <a:moveTo>
                      <a:pt x="21100" y="28139"/>
                    </a:moveTo>
                    <a:cubicBezTo>
                      <a:pt x="21067" y="28166"/>
                      <a:pt x="21014" y="28193"/>
                      <a:pt x="20960" y="28226"/>
                    </a:cubicBezTo>
                    <a:cubicBezTo>
                      <a:pt x="20934" y="28226"/>
                      <a:pt x="20934" y="28252"/>
                      <a:pt x="20934" y="28279"/>
                    </a:cubicBezTo>
                    <a:lnTo>
                      <a:pt x="20960" y="28279"/>
                    </a:lnTo>
                    <a:cubicBezTo>
                      <a:pt x="21014" y="28252"/>
                      <a:pt x="21067" y="28226"/>
                      <a:pt x="21127" y="28193"/>
                    </a:cubicBezTo>
                    <a:cubicBezTo>
                      <a:pt x="21153" y="28193"/>
                      <a:pt x="21153" y="28166"/>
                      <a:pt x="21153" y="28166"/>
                    </a:cubicBezTo>
                    <a:cubicBezTo>
                      <a:pt x="21153" y="28139"/>
                      <a:pt x="21127" y="28139"/>
                      <a:pt x="21100" y="28139"/>
                    </a:cubicBezTo>
                    <a:close/>
                    <a:moveTo>
                      <a:pt x="8651" y="28226"/>
                    </a:moveTo>
                    <a:cubicBezTo>
                      <a:pt x="8651" y="28226"/>
                      <a:pt x="8624" y="28226"/>
                      <a:pt x="8624" y="28252"/>
                    </a:cubicBezTo>
                    <a:lnTo>
                      <a:pt x="8624" y="28279"/>
                    </a:lnTo>
                    <a:cubicBezTo>
                      <a:pt x="8677" y="28306"/>
                      <a:pt x="8731" y="28332"/>
                      <a:pt x="8790" y="28359"/>
                    </a:cubicBezTo>
                    <a:lnTo>
                      <a:pt x="8817" y="28359"/>
                    </a:lnTo>
                    <a:lnTo>
                      <a:pt x="8844" y="28332"/>
                    </a:lnTo>
                    <a:cubicBezTo>
                      <a:pt x="8844" y="28332"/>
                      <a:pt x="8844" y="28306"/>
                      <a:pt x="8817" y="28306"/>
                    </a:cubicBezTo>
                    <a:cubicBezTo>
                      <a:pt x="8757" y="28279"/>
                      <a:pt x="8704" y="28252"/>
                      <a:pt x="8651" y="28226"/>
                    </a:cubicBezTo>
                    <a:close/>
                    <a:moveTo>
                      <a:pt x="20794" y="28306"/>
                    </a:moveTo>
                    <a:cubicBezTo>
                      <a:pt x="20734" y="28332"/>
                      <a:pt x="20681" y="28359"/>
                      <a:pt x="20628" y="28392"/>
                    </a:cubicBezTo>
                    <a:cubicBezTo>
                      <a:pt x="20601" y="28392"/>
                      <a:pt x="20601" y="28392"/>
                      <a:pt x="20601" y="28419"/>
                    </a:cubicBezTo>
                    <a:lnTo>
                      <a:pt x="20628" y="28419"/>
                    </a:lnTo>
                    <a:cubicBezTo>
                      <a:pt x="20681" y="28419"/>
                      <a:pt x="20734" y="28392"/>
                      <a:pt x="20794" y="28359"/>
                    </a:cubicBezTo>
                    <a:cubicBezTo>
                      <a:pt x="20821" y="28359"/>
                      <a:pt x="20821" y="28332"/>
                      <a:pt x="20821" y="28306"/>
                    </a:cubicBezTo>
                    <a:close/>
                    <a:moveTo>
                      <a:pt x="8976" y="28377"/>
                    </a:moveTo>
                    <a:cubicBezTo>
                      <a:pt x="8969" y="28377"/>
                      <a:pt x="8957" y="28392"/>
                      <a:pt x="8957" y="28392"/>
                    </a:cubicBezTo>
                    <a:lnTo>
                      <a:pt x="8957" y="28419"/>
                    </a:lnTo>
                    <a:cubicBezTo>
                      <a:pt x="9010" y="28445"/>
                      <a:pt x="9063" y="28472"/>
                      <a:pt x="9123" y="28499"/>
                    </a:cubicBezTo>
                    <a:lnTo>
                      <a:pt x="9150" y="28499"/>
                    </a:lnTo>
                    <a:cubicBezTo>
                      <a:pt x="9150" y="28499"/>
                      <a:pt x="9176" y="28499"/>
                      <a:pt x="9176" y="28472"/>
                    </a:cubicBezTo>
                    <a:cubicBezTo>
                      <a:pt x="9176" y="28472"/>
                      <a:pt x="9176" y="28445"/>
                      <a:pt x="9150" y="28445"/>
                    </a:cubicBezTo>
                    <a:cubicBezTo>
                      <a:pt x="9090" y="28419"/>
                      <a:pt x="9037" y="28392"/>
                      <a:pt x="8983" y="28392"/>
                    </a:cubicBezTo>
                    <a:cubicBezTo>
                      <a:pt x="8983" y="28381"/>
                      <a:pt x="8980" y="28377"/>
                      <a:pt x="8976" y="28377"/>
                    </a:cubicBezTo>
                    <a:close/>
                    <a:moveTo>
                      <a:pt x="20461" y="28445"/>
                    </a:moveTo>
                    <a:cubicBezTo>
                      <a:pt x="20401" y="28472"/>
                      <a:pt x="20348" y="28499"/>
                      <a:pt x="20295" y="28525"/>
                    </a:cubicBezTo>
                    <a:cubicBezTo>
                      <a:pt x="20268" y="28525"/>
                      <a:pt x="20268" y="28525"/>
                      <a:pt x="20268" y="28559"/>
                    </a:cubicBezTo>
                    <a:lnTo>
                      <a:pt x="20295" y="28559"/>
                    </a:lnTo>
                    <a:cubicBezTo>
                      <a:pt x="20348" y="28559"/>
                      <a:pt x="20401" y="28525"/>
                      <a:pt x="20461" y="28499"/>
                    </a:cubicBezTo>
                    <a:cubicBezTo>
                      <a:pt x="20488" y="28499"/>
                      <a:pt x="20488" y="28472"/>
                      <a:pt x="20488" y="28472"/>
                    </a:cubicBezTo>
                    <a:cubicBezTo>
                      <a:pt x="20488" y="28445"/>
                      <a:pt x="20461" y="28445"/>
                      <a:pt x="20461" y="28445"/>
                    </a:cubicBezTo>
                    <a:close/>
                    <a:moveTo>
                      <a:pt x="9309" y="28513"/>
                    </a:moveTo>
                    <a:cubicBezTo>
                      <a:pt x="9301" y="28513"/>
                      <a:pt x="9289" y="28525"/>
                      <a:pt x="9289" y="28525"/>
                    </a:cubicBezTo>
                    <a:lnTo>
                      <a:pt x="9289" y="28559"/>
                    </a:lnTo>
                    <a:cubicBezTo>
                      <a:pt x="9369" y="28585"/>
                      <a:pt x="9423" y="28612"/>
                      <a:pt x="9482" y="28638"/>
                    </a:cubicBezTo>
                    <a:cubicBezTo>
                      <a:pt x="9482" y="28638"/>
                      <a:pt x="9509" y="28638"/>
                      <a:pt x="9509" y="28612"/>
                    </a:cubicBezTo>
                    <a:cubicBezTo>
                      <a:pt x="9509" y="28612"/>
                      <a:pt x="9509" y="28585"/>
                      <a:pt x="9482" y="28585"/>
                    </a:cubicBezTo>
                    <a:cubicBezTo>
                      <a:pt x="9423" y="28559"/>
                      <a:pt x="9369" y="28525"/>
                      <a:pt x="9316" y="28525"/>
                    </a:cubicBezTo>
                    <a:cubicBezTo>
                      <a:pt x="9316" y="28516"/>
                      <a:pt x="9313" y="28513"/>
                      <a:pt x="9309" y="28513"/>
                    </a:cubicBezTo>
                    <a:close/>
                    <a:moveTo>
                      <a:pt x="20129" y="28585"/>
                    </a:moveTo>
                    <a:cubicBezTo>
                      <a:pt x="20069" y="28612"/>
                      <a:pt x="20015" y="28612"/>
                      <a:pt x="19936" y="28638"/>
                    </a:cubicBezTo>
                    <a:lnTo>
                      <a:pt x="19936" y="28692"/>
                    </a:lnTo>
                    <a:lnTo>
                      <a:pt x="19962" y="28692"/>
                    </a:lnTo>
                    <a:cubicBezTo>
                      <a:pt x="20015" y="28665"/>
                      <a:pt x="20069" y="28665"/>
                      <a:pt x="20129" y="28638"/>
                    </a:cubicBezTo>
                    <a:cubicBezTo>
                      <a:pt x="20155" y="28638"/>
                      <a:pt x="20155" y="28612"/>
                      <a:pt x="20155" y="28585"/>
                    </a:cubicBezTo>
                    <a:close/>
                    <a:moveTo>
                      <a:pt x="9649" y="28638"/>
                    </a:moveTo>
                    <a:cubicBezTo>
                      <a:pt x="9649" y="28638"/>
                      <a:pt x="9622" y="28638"/>
                      <a:pt x="9622" y="28665"/>
                    </a:cubicBezTo>
                    <a:cubicBezTo>
                      <a:pt x="9622" y="28665"/>
                      <a:pt x="9622" y="28692"/>
                      <a:pt x="9649" y="28692"/>
                    </a:cubicBezTo>
                    <a:cubicBezTo>
                      <a:pt x="9702" y="28725"/>
                      <a:pt x="9755" y="28752"/>
                      <a:pt x="9815" y="28752"/>
                    </a:cubicBezTo>
                    <a:lnTo>
                      <a:pt x="9842" y="28752"/>
                    </a:lnTo>
                    <a:lnTo>
                      <a:pt x="9842" y="28725"/>
                    </a:lnTo>
                    <a:cubicBezTo>
                      <a:pt x="9788" y="28692"/>
                      <a:pt x="9729" y="28665"/>
                      <a:pt x="9649" y="28638"/>
                    </a:cubicBezTo>
                    <a:close/>
                    <a:moveTo>
                      <a:pt x="19769" y="28692"/>
                    </a:moveTo>
                    <a:cubicBezTo>
                      <a:pt x="19709" y="28725"/>
                      <a:pt x="19656" y="28752"/>
                      <a:pt x="19603" y="28778"/>
                    </a:cubicBezTo>
                    <a:cubicBezTo>
                      <a:pt x="19603" y="28778"/>
                      <a:pt x="19570" y="28778"/>
                      <a:pt x="19603" y="28805"/>
                    </a:cubicBezTo>
                    <a:lnTo>
                      <a:pt x="19603" y="28831"/>
                    </a:lnTo>
                    <a:lnTo>
                      <a:pt x="19630" y="28831"/>
                    </a:lnTo>
                    <a:cubicBezTo>
                      <a:pt x="19683" y="28805"/>
                      <a:pt x="19736" y="28778"/>
                      <a:pt x="19796" y="28752"/>
                    </a:cubicBezTo>
                    <a:cubicBezTo>
                      <a:pt x="19823" y="28752"/>
                      <a:pt x="19823" y="28752"/>
                      <a:pt x="19823" y="28725"/>
                    </a:cubicBezTo>
                    <a:cubicBezTo>
                      <a:pt x="19796" y="28725"/>
                      <a:pt x="19796" y="28692"/>
                      <a:pt x="19769" y="28692"/>
                    </a:cubicBezTo>
                    <a:close/>
                    <a:moveTo>
                      <a:pt x="9981" y="28778"/>
                    </a:moveTo>
                    <a:cubicBezTo>
                      <a:pt x="9955" y="28805"/>
                      <a:pt x="9981" y="28805"/>
                      <a:pt x="9981" y="28831"/>
                    </a:cubicBezTo>
                    <a:cubicBezTo>
                      <a:pt x="10035" y="28831"/>
                      <a:pt x="10088" y="28858"/>
                      <a:pt x="10148" y="28891"/>
                    </a:cubicBezTo>
                    <a:lnTo>
                      <a:pt x="10174" y="28891"/>
                    </a:lnTo>
                    <a:lnTo>
                      <a:pt x="10201" y="28858"/>
                    </a:lnTo>
                    <a:cubicBezTo>
                      <a:pt x="10201" y="28858"/>
                      <a:pt x="10201" y="28831"/>
                      <a:pt x="10174" y="28831"/>
                    </a:cubicBezTo>
                    <a:cubicBezTo>
                      <a:pt x="10121" y="28805"/>
                      <a:pt x="10061" y="28778"/>
                      <a:pt x="10008" y="28778"/>
                    </a:cubicBezTo>
                    <a:close/>
                    <a:moveTo>
                      <a:pt x="19437" y="28831"/>
                    </a:moveTo>
                    <a:cubicBezTo>
                      <a:pt x="19377" y="28831"/>
                      <a:pt x="19323" y="28858"/>
                      <a:pt x="19270" y="28891"/>
                    </a:cubicBezTo>
                    <a:cubicBezTo>
                      <a:pt x="19237" y="28891"/>
                      <a:pt x="19237" y="28891"/>
                      <a:pt x="19237" y="28918"/>
                    </a:cubicBezTo>
                    <a:lnTo>
                      <a:pt x="19270" y="28944"/>
                    </a:lnTo>
                    <a:cubicBezTo>
                      <a:pt x="19323" y="28918"/>
                      <a:pt x="19403" y="28891"/>
                      <a:pt x="19463" y="28891"/>
                    </a:cubicBezTo>
                    <a:lnTo>
                      <a:pt x="19463" y="28831"/>
                    </a:lnTo>
                    <a:close/>
                    <a:moveTo>
                      <a:pt x="10314" y="28891"/>
                    </a:moveTo>
                    <a:cubicBezTo>
                      <a:pt x="10314" y="28918"/>
                      <a:pt x="10314" y="28944"/>
                      <a:pt x="10341" y="28944"/>
                    </a:cubicBezTo>
                    <a:cubicBezTo>
                      <a:pt x="10394" y="28944"/>
                      <a:pt x="10454" y="28971"/>
                      <a:pt x="10507" y="28998"/>
                    </a:cubicBezTo>
                    <a:cubicBezTo>
                      <a:pt x="10534" y="28998"/>
                      <a:pt x="10534" y="28971"/>
                      <a:pt x="10534" y="28971"/>
                    </a:cubicBezTo>
                    <a:lnTo>
                      <a:pt x="10534" y="28944"/>
                    </a:lnTo>
                    <a:cubicBezTo>
                      <a:pt x="10454" y="28918"/>
                      <a:pt x="10394" y="28891"/>
                      <a:pt x="10341" y="28891"/>
                    </a:cubicBezTo>
                    <a:close/>
                    <a:moveTo>
                      <a:pt x="19104" y="28944"/>
                    </a:moveTo>
                    <a:cubicBezTo>
                      <a:pt x="19017" y="28944"/>
                      <a:pt x="18964" y="28971"/>
                      <a:pt x="18904" y="28998"/>
                    </a:cubicBezTo>
                    <a:cubicBezTo>
                      <a:pt x="18904" y="28998"/>
                      <a:pt x="18878" y="28998"/>
                      <a:pt x="18904" y="29024"/>
                    </a:cubicBezTo>
                    <a:lnTo>
                      <a:pt x="18938" y="29024"/>
                    </a:lnTo>
                    <a:cubicBezTo>
                      <a:pt x="18991" y="29024"/>
                      <a:pt x="19044" y="28998"/>
                      <a:pt x="19104" y="28998"/>
                    </a:cubicBezTo>
                    <a:cubicBezTo>
                      <a:pt x="19130" y="28971"/>
                      <a:pt x="19130" y="28971"/>
                      <a:pt x="19130" y="28944"/>
                    </a:cubicBezTo>
                    <a:close/>
                    <a:moveTo>
                      <a:pt x="10681" y="28986"/>
                    </a:moveTo>
                    <a:cubicBezTo>
                      <a:pt x="10673" y="28986"/>
                      <a:pt x="10673" y="28998"/>
                      <a:pt x="10673" y="28998"/>
                    </a:cubicBezTo>
                    <a:cubicBezTo>
                      <a:pt x="10647" y="29024"/>
                      <a:pt x="10673" y="29024"/>
                      <a:pt x="10673" y="29058"/>
                    </a:cubicBezTo>
                    <a:cubicBezTo>
                      <a:pt x="10727" y="29058"/>
                      <a:pt x="10787" y="29084"/>
                      <a:pt x="10866" y="29084"/>
                    </a:cubicBezTo>
                    <a:lnTo>
                      <a:pt x="10893" y="29084"/>
                    </a:lnTo>
                    <a:cubicBezTo>
                      <a:pt x="10893" y="29058"/>
                      <a:pt x="10893" y="29058"/>
                      <a:pt x="10866" y="29024"/>
                    </a:cubicBezTo>
                    <a:cubicBezTo>
                      <a:pt x="10813" y="29024"/>
                      <a:pt x="10753" y="28998"/>
                      <a:pt x="10700" y="28998"/>
                    </a:cubicBezTo>
                    <a:cubicBezTo>
                      <a:pt x="10691" y="28989"/>
                      <a:pt x="10685" y="28986"/>
                      <a:pt x="10681" y="28986"/>
                    </a:cubicBezTo>
                    <a:close/>
                    <a:moveTo>
                      <a:pt x="18738" y="29024"/>
                    </a:moveTo>
                    <a:cubicBezTo>
                      <a:pt x="18685" y="29058"/>
                      <a:pt x="18631" y="29058"/>
                      <a:pt x="18572" y="29084"/>
                    </a:cubicBezTo>
                    <a:cubicBezTo>
                      <a:pt x="18545" y="29084"/>
                      <a:pt x="18545" y="29111"/>
                      <a:pt x="18545" y="29111"/>
                    </a:cubicBezTo>
                    <a:cubicBezTo>
                      <a:pt x="18545" y="29137"/>
                      <a:pt x="18545" y="29137"/>
                      <a:pt x="18572" y="29137"/>
                    </a:cubicBezTo>
                    <a:cubicBezTo>
                      <a:pt x="18631" y="29111"/>
                      <a:pt x="18685" y="29111"/>
                      <a:pt x="18771" y="29084"/>
                    </a:cubicBezTo>
                    <a:lnTo>
                      <a:pt x="18771" y="29058"/>
                    </a:lnTo>
                    <a:cubicBezTo>
                      <a:pt x="18771" y="29024"/>
                      <a:pt x="18771" y="29024"/>
                      <a:pt x="18738" y="29024"/>
                    </a:cubicBezTo>
                    <a:close/>
                    <a:moveTo>
                      <a:pt x="11033" y="29084"/>
                    </a:moveTo>
                    <a:cubicBezTo>
                      <a:pt x="11033" y="29084"/>
                      <a:pt x="11006" y="29084"/>
                      <a:pt x="11006" y="29111"/>
                    </a:cubicBezTo>
                    <a:cubicBezTo>
                      <a:pt x="11006" y="29111"/>
                      <a:pt x="11006" y="29137"/>
                      <a:pt x="11033" y="29137"/>
                    </a:cubicBezTo>
                    <a:cubicBezTo>
                      <a:pt x="11086" y="29164"/>
                      <a:pt x="11146" y="29164"/>
                      <a:pt x="11199" y="29191"/>
                    </a:cubicBezTo>
                    <a:cubicBezTo>
                      <a:pt x="11226" y="29191"/>
                      <a:pt x="11226" y="29164"/>
                      <a:pt x="11226" y="29164"/>
                    </a:cubicBezTo>
                    <a:cubicBezTo>
                      <a:pt x="11252" y="29137"/>
                      <a:pt x="11226" y="29137"/>
                      <a:pt x="11226" y="29137"/>
                    </a:cubicBezTo>
                    <a:cubicBezTo>
                      <a:pt x="11172" y="29111"/>
                      <a:pt x="11086" y="29111"/>
                      <a:pt x="11033" y="29084"/>
                    </a:cubicBezTo>
                    <a:close/>
                    <a:moveTo>
                      <a:pt x="18399" y="29126"/>
                    </a:moveTo>
                    <a:cubicBezTo>
                      <a:pt x="18393" y="29126"/>
                      <a:pt x="18387" y="29129"/>
                      <a:pt x="18379" y="29137"/>
                    </a:cubicBezTo>
                    <a:cubicBezTo>
                      <a:pt x="18325" y="29137"/>
                      <a:pt x="18272" y="29164"/>
                      <a:pt x="18212" y="29164"/>
                    </a:cubicBezTo>
                    <a:cubicBezTo>
                      <a:pt x="18186" y="29164"/>
                      <a:pt x="18186" y="29191"/>
                      <a:pt x="18186" y="29191"/>
                    </a:cubicBezTo>
                    <a:cubicBezTo>
                      <a:pt x="18186" y="29224"/>
                      <a:pt x="18212" y="29224"/>
                      <a:pt x="18212" y="29224"/>
                    </a:cubicBezTo>
                    <a:cubicBezTo>
                      <a:pt x="18299" y="29224"/>
                      <a:pt x="18352" y="29191"/>
                      <a:pt x="18405" y="29191"/>
                    </a:cubicBezTo>
                    <a:cubicBezTo>
                      <a:pt x="18405" y="29164"/>
                      <a:pt x="18438" y="29164"/>
                      <a:pt x="18438" y="29137"/>
                    </a:cubicBezTo>
                    <a:cubicBezTo>
                      <a:pt x="18416" y="29137"/>
                      <a:pt x="18409" y="29126"/>
                      <a:pt x="18399" y="29126"/>
                    </a:cubicBezTo>
                    <a:close/>
                    <a:moveTo>
                      <a:pt x="11392" y="29164"/>
                    </a:moveTo>
                    <a:cubicBezTo>
                      <a:pt x="11365" y="29164"/>
                      <a:pt x="11365" y="29164"/>
                      <a:pt x="11365" y="29191"/>
                    </a:cubicBezTo>
                    <a:cubicBezTo>
                      <a:pt x="11365" y="29191"/>
                      <a:pt x="11365" y="29224"/>
                      <a:pt x="11392" y="29224"/>
                    </a:cubicBezTo>
                    <a:cubicBezTo>
                      <a:pt x="11452" y="29251"/>
                      <a:pt x="11505" y="29251"/>
                      <a:pt x="11558" y="29277"/>
                    </a:cubicBezTo>
                    <a:cubicBezTo>
                      <a:pt x="11585" y="29277"/>
                      <a:pt x="11585" y="29251"/>
                      <a:pt x="11585" y="29251"/>
                    </a:cubicBezTo>
                    <a:cubicBezTo>
                      <a:pt x="11585" y="29224"/>
                      <a:pt x="11585" y="29224"/>
                      <a:pt x="11558" y="29224"/>
                    </a:cubicBezTo>
                    <a:cubicBezTo>
                      <a:pt x="11505" y="29191"/>
                      <a:pt x="11452" y="29191"/>
                      <a:pt x="11392" y="29164"/>
                    </a:cubicBezTo>
                    <a:close/>
                    <a:moveTo>
                      <a:pt x="18046" y="29224"/>
                    </a:moveTo>
                    <a:cubicBezTo>
                      <a:pt x="17993" y="29224"/>
                      <a:pt x="17906" y="29251"/>
                      <a:pt x="17853" y="29251"/>
                    </a:cubicBezTo>
                    <a:lnTo>
                      <a:pt x="17826" y="29277"/>
                    </a:lnTo>
                    <a:lnTo>
                      <a:pt x="17853" y="29304"/>
                    </a:lnTo>
                    <a:lnTo>
                      <a:pt x="17880" y="29304"/>
                    </a:lnTo>
                    <a:cubicBezTo>
                      <a:pt x="17939" y="29304"/>
                      <a:pt x="17993" y="29277"/>
                      <a:pt x="18046" y="29277"/>
                    </a:cubicBezTo>
                    <a:cubicBezTo>
                      <a:pt x="18073" y="29251"/>
                      <a:pt x="18073" y="29251"/>
                      <a:pt x="18073" y="29224"/>
                    </a:cubicBezTo>
                    <a:close/>
                    <a:moveTo>
                      <a:pt x="11751" y="29251"/>
                    </a:moveTo>
                    <a:cubicBezTo>
                      <a:pt x="11725" y="29251"/>
                      <a:pt x="11725" y="29251"/>
                      <a:pt x="11725" y="29277"/>
                    </a:cubicBezTo>
                    <a:lnTo>
                      <a:pt x="11725" y="29304"/>
                    </a:lnTo>
                    <a:cubicBezTo>
                      <a:pt x="11811" y="29304"/>
                      <a:pt x="11864" y="29330"/>
                      <a:pt x="11918" y="29330"/>
                    </a:cubicBezTo>
                    <a:lnTo>
                      <a:pt x="11951" y="29330"/>
                    </a:lnTo>
                    <a:cubicBezTo>
                      <a:pt x="11951" y="29304"/>
                      <a:pt x="11951" y="29277"/>
                      <a:pt x="11918" y="29277"/>
                    </a:cubicBezTo>
                    <a:cubicBezTo>
                      <a:pt x="11864" y="29277"/>
                      <a:pt x="11811" y="29277"/>
                      <a:pt x="11751" y="29251"/>
                    </a:cubicBezTo>
                    <a:close/>
                    <a:moveTo>
                      <a:pt x="17687" y="29277"/>
                    </a:moveTo>
                    <a:cubicBezTo>
                      <a:pt x="17633" y="29304"/>
                      <a:pt x="17573" y="29304"/>
                      <a:pt x="17494" y="29330"/>
                    </a:cubicBezTo>
                    <a:lnTo>
                      <a:pt x="17494" y="29357"/>
                    </a:lnTo>
                    <a:cubicBezTo>
                      <a:pt x="17494" y="29357"/>
                      <a:pt x="17494" y="29390"/>
                      <a:pt x="17520" y="29390"/>
                    </a:cubicBezTo>
                    <a:cubicBezTo>
                      <a:pt x="17573" y="29357"/>
                      <a:pt x="17633" y="29357"/>
                      <a:pt x="17687" y="29330"/>
                    </a:cubicBezTo>
                    <a:cubicBezTo>
                      <a:pt x="17713" y="29330"/>
                      <a:pt x="17713" y="29330"/>
                      <a:pt x="17713" y="29304"/>
                    </a:cubicBezTo>
                    <a:lnTo>
                      <a:pt x="17687" y="29277"/>
                    </a:lnTo>
                    <a:close/>
                    <a:moveTo>
                      <a:pt x="12057" y="29330"/>
                    </a:moveTo>
                    <a:cubicBezTo>
                      <a:pt x="12057" y="29357"/>
                      <a:pt x="12084" y="29357"/>
                      <a:pt x="12084" y="29390"/>
                    </a:cubicBezTo>
                    <a:cubicBezTo>
                      <a:pt x="12144" y="29390"/>
                      <a:pt x="12224" y="29390"/>
                      <a:pt x="12284" y="29417"/>
                    </a:cubicBezTo>
                    <a:lnTo>
                      <a:pt x="12310" y="29390"/>
                    </a:lnTo>
                    <a:cubicBezTo>
                      <a:pt x="12310" y="29357"/>
                      <a:pt x="12310" y="29357"/>
                      <a:pt x="12284" y="29357"/>
                    </a:cubicBezTo>
                    <a:cubicBezTo>
                      <a:pt x="12224" y="29330"/>
                      <a:pt x="12171" y="29330"/>
                      <a:pt x="12117" y="29330"/>
                    </a:cubicBezTo>
                    <a:close/>
                    <a:moveTo>
                      <a:pt x="17327" y="29357"/>
                    </a:moveTo>
                    <a:cubicBezTo>
                      <a:pt x="17274" y="29357"/>
                      <a:pt x="17214" y="29357"/>
                      <a:pt x="17161" y="29390"/>
                    </a:cubicBezTo>
                    <a:cubicBezTo>
                      <a:pt x="17134" y="29390"/>
                      <a:pt x="17134" y="29390"/>
                      <a:pt x="17134" y="29417"/>
                    </a:cubicBezTo>
                    <a:cubicBezTo>
                      <a:pt x="17134" y="29417"/>
                      <a:pt x="17134" y="29444"/>
                      <a:pt x="17161" y="29444"/>
                    </a:cubicBezTo>
                    <a:cubicBezTo>
                      <a:pt x="17214" y="29417"/>
                      <a:pt x="17274" y="29417"/>
                      <a:pt x="17327" y="29417"/>
                    </a:cubicBezTo>
                    <a:cubicBezTo>
                      <a:pt x="17354" y="29417"/>
                      <a:pt x="17354" y="29390"/>
                      <a:pt x="17354" y="29390"/>
                    </a:cubicBezTo>
                    <a:cubicBezTo>
                      <a:pt x="17354" y="29357"/>
                      <a:pt x="17354" y="29357"/>
                      <a:pt x="17327" y="29357"/>
                    </a:cubicBezTo>
                    <a:close/>
                    <a:moveTo>
                      <a:pt x="12450" y="29390"/>
                    </a:moveTo>
                    <a:cubicBezTo>
                      <a:pt x="12450" y="29390"/>
                      <a:pt x="12417" y="29390"/>
                      <a:pt x="12417" y="29417"/>
                    </a:cubicBezTo>
                    <a:lnTo>
                      <a:pt x="12450" y="29444"/>
                    </a:lnTo>
                    <a:cubicBezTo>
                      <a:pt x="12503" y="29444"/>
                      <a:pt x="12556" y="29444"/>
                      <a:pt x="12643" y="29470"/>
                    </a:cubicBezTo>
                    <a:lnTo>
                      <a:pt x="12670" y="29444"/>
                    </a:lnTo>
                    <a:cubicBezTo>
                      <a:pt x="12670" y="29417"/>
                      <a:pt x="12643" y="29417"/>
                      <a:pt x="12643" y="29417"/>
                    </a:cubicBezTo>
                    <a:cubicBezTo>
                      <a:pt x="12583" y="29390"/>
                      <a:pt x="12530" y="29390"/>
                      <a:pt x="12450" y="29390"/>
                    </a:cubicBezTo>
                    <a:close/>
                    <a:moveTo>
                      <a:pt x="16968" y="29417"/>
                    </a:moveTo>
                    <a:cubicBezTo>
                      <a:pt x="16908" y="29417"/>
                      <a:pt x="16855" y="29417"/>
                      <a:pt x="16802" y="29444"/>
                    </a:cubicBezTo>
                    <a:cubicBezTo>
                      <a:pt x="16775" y="29444"/>
                      <a:pt x="16775" y="29444"/>
                      <a:pt x="16775" y="29470"/>
                    </a:cubicBezTo>
                    <a:cubicBezTo>
                      <a:pt x="16775" y="29470"/>
                      <a:pt x="16775" y="29497"/>
                      <a:pt x="16802" y="29497"/>
                    </a:cubicBezTo>
                    <a:cubicBezTo>
                      <a:pt x="16855" y="29470"/>
                      <a:pt x="16908" y="29470"/>
                      <a:pt x="16968" y="29470"/>
                    </a:cubicBezTo>
                    <a:cubicBezTo>
                      <a:pt x="16995" y="29470"/>
                      <a:pt x="16995" y="29444"/>
                      <a:pt x="16995" y="29444"/>
                    </a:cubicBezTo>
                    <a:cubicBezTo>
                      <a:pt x="16995" y="29417"/>
                      <a:pt x="16995" y="29417"/>
                      <a:pt x="16968" y="29417"/>
                    </a:cubicBezTo>
                    <a:close/>
                    <a:moveTo>
                      <a:pt x="12809" y="29444"/>
                    </a:moveTo>
                    <a:cubicBezTo>
                      <a:pt x="12809" y="29444"/>
                      <a:pt x="12783" y="29444"/>
                      <a:pt x="12783" y="29470"/>
                    </a:cubicBezTo>
                    <a:lnTo>
                      <a:pt x="12809" y="29497"/>
                    </a:lnTo>
                    <a:cubicBezTo>
                      <a:pt x="12863" y="29497"/>
                      <a:pt x="12916" y="29497"/>
                      <a:pt x="13002" y="29523"/>
                    </a:cubicBezTo>
                    <a:lnTo>
                      <a:pt x="13029" y="29497"/>
                    </a:lnTo>
                    <a:cubicBezTo>
                      <a:pt x="13029" y="29470"/>
                      <a:pt x="13002" y="29470"/>
                      <a:pt x="13002" y="29470"/>
                    </a:cubicBezTo>
                    <a:cubicBezTo>
                      <a:pt x="12949" y="29444"/>
                      <a:pt x="12889" y="29444"/>
                      <a:pt x="12809" y="29444"/>
                    </a:cubicBezTo>
                    <a:close/>
                    <a:moveTo>
                      <a:pt x="16627" y="29458"/>
                    </a:moveTo>
                    <a:cubicBezTo>
                      <a:pt x="16623" y="29458"/>
                      <a:pt x="16618" y="29461"/>
                      <a:pt x="16609" y="29470"/>
                    </a:cubicBezTo>
                    <a:lnTo>
                      <a:pt x="16442" y="29470"/>
                    </a:lnTo>
                    <a:cubicBezTo>
                      <a:pt x="16409" y="29470"/>
                      <a:pt x="16409" y="29497"/>
                      <a:pt x="16409" y="29497"/>
                    </a:cubicBezTo>
                    <a:cubicBezTo>
                      <a:pt x="16409" y="29523"/>
                      <a:pt x="16409" y="29523"/>
                      <a:pt x="16442" y="29523"/>
                    </a:cubicBezTo>
                    <a:cubicBezTo>
                      <a:pt x="16496" y="29523"/>
                      <a:pt x="16549" y="29523"/>
                      <a:pt x="16609" y="29497"/>
                    </a:cubicBezTo>
                    <a:cubicBezTo>
                      <a:pt x="16635" y="29497"/>
                      <a:pt x="16635" y="29497"/>
                      <a:pt x="16635" y="29470"/>
                    </a:cubicBezTo>
                    <a:cubicBezTo>
                      <a:pt x="16635" y="29470"/>
                      <a:pt x="16635" y="29458"/>
                      <a:pt x="16627" y="29458"/>
                    </a:cubicBezTo>
                    <a:close/>
                    <a:moveTo>
                      <a:pt x="13169" y="29470"/>
                    </a:moveTo>
                    <a:lnTo>
                      <a:pt x="13142" y="29497"/>
                    </a:lnTo>
                    <a:cubicBezTo>
                      <a:pt x="13142" y="29523"/>
                      <a:pt x="13169" y="29523"/>
                      <a:pt x="13169" y="29523"/>
                    </a:cubicBezTo>
                    <a:cubicBezTo>
                      <a:pt x="13222" y="29557"/>
                      <a:pt x="13308" y="29557"/>
                      <a:pt x="13362" y="29557"/>
                    </a:cubicBezTo>
                    <a:cubicBezTo>
                      <a:pt x="13362" y="29557"/>
                      <a:pt x="13388" y="29557"/>
                      <a:pt x="13388" y="29523"/>
                    </a:cubicBezTo>
                    <a:lnTo>
                      <a:pt x="13362" y="29497"/>
                    </a:lnTo>
                    <a:cubicBezTo>
                      <a:pt x="13308" y="29497"/>
                      <a:pt x="13248" y="29497"/>
                      <a:pt x="13169" y="29470"/>
                    </a:cubicBezTo>
                    <a:close/>
                    <a:moveTo>
                      <a:pt x="13501" y="29523"/>
                    </a:moveTo>
                    <a:cubicBezTo>
                      <a:pt x="13501" y="29557"/>
                      <a:pt x="13528" y="29557"/>
                      <a:pt x="13528" y="29583"/>
                    </a:cubicBezTo>
                    <a:lnTo>
                      <a:pt x="13721" y="29583"/>
                    </a:lnTo>
                    <a:cubicBezTo>
                      <a:pt x="13721" y="29583"/>
                      <a:pt x="13748" y="29583"/>
                      <a:pt x="13748" y="29557"/>
                    </a:cubicBezTo>
                    <a:lnTo>
                      <a:pt x="13721" y="29523"/>
                    </a:lnTo>
                    <a:close/>
                    <a:moveTo>
                      <a:pt x="15717" y="29523"/>
                    </a:moveTo>
                    <a:cubicBezTo>
                      <a:pt x="15690" y="29557"/>
                      <a:pt x="15690" y="29557"/>
                      <a:pt x="15690" y="29583"/>
                    </a:cubicBezTo>
                    <a:lnTo>
                      <a:pt x="15883" y="29583"/>
                    </a:lnTo>
                    <a:cubicBezTo>
                      <a:pt x="15910" y="29583"/>
                      <a:pt x="15910" y="29583"/>
                      <a:pt x="15910" y="29557"/>
                    </a:cubicBezTo>
                    <a:cubicBezTo>
                      <a:pt x="15910" y="29523"/>
                      <a:pt x="15910" y="29523"/>
                      <a:pt x="15883" y="29523"/>
                    </a:cubicBezTo>
                    <a:close/>
                    <a:moveTo>
                      <a:pt x="16243" y="29497"/>
                    </a:moveTo>
                    <a:cubicBezTo>
                      <a:pt x="16189" y="29497"/>
                      <a:pt x="16136" y="29497"/>
                      <a:pt x="16076" y="29523"/>
                    </a:cubicBezTo>
                    <a:cubicBezTo>
                      <a:pt x="16050" y="29523"/>
                      <a:pt x="16050" y="29523"/>
                      <a:pt x="16050" y="29557"/>
                    </a:cubicBezTo>
                    <a:cubicBezTo>
                      <a:pt x="16050" y="29557"/>
                      <a:pt x="16050" y="29583"/>
                      <a:pt x="16076" y="29583"/>
                    </a:cubicBezTo>
                    <a:cubicBezTo>
                      <a:pt x="16136" y="29557"/>
                      <a:pt x="16189" y="29557"/>
                      <a:pt x="16243" y="29557"/>
                    </a:cubicBezTo>
                    <a:cubicBezTo>
                      <a:pt x="16276" y="29557"/>
                      <a:pt x="16276" y="29523"/>
                      <a:pt x="16276" y="29523"/>
                    </a:cubicBezTo>
                    <a:cubicBezTo>
                      <a:pt x="16276" y="29497"/>
                      <a:pt x="16276" y="29497"/>
                      <a:pt x="16243" y="29497"/>
                    </a:cubicBezTo>
                    <a:close/>
                    <a:moveTo>
                      <a:pt x="13887" y="29523"/>
                    </a:moveTo>
                    <a:cubicBezTo>
                      <a:pt x="13887" y="29557"/>
                      <a:pt x="13861" y="29557"/>
                      <a:pt x="13861" y="29557"/>
                    </a:cubicBezTo>
                    <a:cubicBezTo>
                      <a:pt x="13861" y="29583"/>
                      <a:pt x="13887" y="29583"/>
                      <a:pt x="13887" y="29583"/>
                    </a:cubicBezTo>
                    <a:cubicBezTo>
                      <a:pt x="13947" y="29610"/>
                      <a:pt x="14027" y="29610"/>
                      <a:pt x="14080" y="29610"/>
                    </a:cubicBezTo>
                    <a:lnTo>
                      <a:pt x="14113" y="29583"/>
                    </a:lnTo>
                    <a:cubicBezTo>
                      <a:pt x="14113" y="29557"/>
                      <a:pt x="14080" y="29557"/>
                      <a:pt x="14080" y="29557"/>
                    </a:cubicBezTo>
                    <a:cubicBezTo>
                      <a:pt x="14027" y="29557"/>
                      <a:pt x="13974" y="29557"/>
                      <a:pt x="13887" y="29523"/>
                    </a:cubicBezTo>
                    <a:close/>
                    <a:moveTo>
                      <a:pt x="14247" y="29557"/>
                    </a:moveTo>
                    <a:lnTo>
                      <a:pt x="14220" y="29583"/>
                    </a:lnTo>
                    <a:cubicBezTo>
                      <a:pt x="14220" y="29610"/>
                      <a:pt x="14247" y="29610"/>
                      <a:pt x="14247" y="29610"/>
                    </a:cubicBezTo>
                    <a:lnTo>
                      <a:pt x="14446" y="29610"/>
                    </a:lnTo>
                    <a:cubicBezTo>
                      <a:pt x="14473" y="29610"/>
                      <a:pt x="14473" y="29610"/>
                      <a:pt x="14473" y="29583"/>
                    </a:cubicBezTo>
                    <a:cubicBezTo>
                      <a:pt x="14473" y="29583"/>
                      <a:pt x="14473" y="29557"/>
                      <a:pt x="14446" y="29557"/>
                    </a:cubicBezTo>
                    <a:close/>
                    <a:moveTo>
                      <a:pt x="14639" y="29557"/>
                    </a:moveTo>
                    <a:cubicBezTo>
                      <a:pt x="14613" y="29557"/>
                      <a:pt x="14613" y="29583"/>
                      <a:pt x="14613" y="29583"/>
                    </a:cubicBezTo>
                    <a:lnTo>
                      <a:pt x="14613" y="29610"/>
                    </a:lnTo>
                    <a:lnTo>
                      <a:pt x="14805" y="29610"/>
                    </a:lnTo>
                    <a:cubicBezTo>
                      <a:pt x="14832" y="29610"/>
                      <a:pt x="14832" y="29610"/>
                      <a:pt x="14832" y="29583"/>
                    </a:cubicBezTo>
                    <a:lnTo>
                      <a:pt x="14805" y="29557"/>
                    </a:lnTo>
                    <a:close/>
                    <a:moveTo>
                      <a:pt x="14998" y="29557"/>
                    </a:moveTo>
                    <a:cubicBezTo>
                      <a:pt x="14972" y="29557"/>
                      <a:pt x="14972" y="29583"/>
                      <a:pt x="14972" y="29583"/>
                    </a:cubicBezTo>
                    <a:cubicBezTo>
                      <a:pt x="14972" y="29610"/>
                      <a:pt x="14972" y="29610"/>
                      <a:pt x="14998" y="29610"/>
                    </a:cubicBezTo>
                    <a:lnTo>
                      <a:pt x="15165" y="29610"/>
                    </a:lnTo>
                    <a:cubicBezTo>
                      <a:pt x="15191" y="29610"/>
                      <a:pt x="15191" y="29610"/>
                      <a:pt x="15191" y="29583"/>
                    </a:cubicBezTo>
                    <a:cubicBezTo>
                      <a:pt x="15191" y="29583"/>
                      <a:pt x="15191" y="29557"/>
                      <a:pt x="15165" y="29557"/>
                    </a:cubicBezTo>
                    <a:close/>
                    <a:moveTo>
                      <a:pt x="15358" y="29557"/>
                    </a:moveTo>
                    <a:cubicBezTo>
                      <a:pt x="15331" y="29557"/>
                      <a:pt x="15331" y="29583"/>
                      <a:pt x="15331" y="29583"/>
                    </a:cubicBezTo>
                    <a:cubicBezTo>
                      <a:pt x="15331" y="29610"/>
                      <a:pt x="15331" y="29610"/>
                      <a:pt x="15358" y="29610"/>
                    </a:cubicBezTo>
                    <a:lnTo>
                      <a:pt x="15524" y="29610"/>
                    </a:lnTo>
                    <a:cubicBezTo>
                      <a:pt x="15551" y="29610"/>
                      <a:pt x="15551" y="29583"/>
                      <a:pt x="15551" y="29583"/>
                    </a:cubicBezTo>
                    <a:cubicBezTo>
                      <a:pt x="15551" y="29557"/>
                      <a:pt x="15551" y="29557"/>
                      <a:pt x="15524" y="295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673;p41">
            <a:extLst>
              <a:ext uri="{FF2B5EF4-FFF2-40B4-BE49-F238E27FC236}">
                <a16:creationId xmlns:a16="http://schemas.microsoft.com/office/drawing/2014/main" id="{1AD0F0D5-AFC6-2947-E869-3F43362E96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9" name="Google Shape;989;p49">
            <a:extLst>
              <a:ext uri="{FF2B5EF4-FFF2-40B4-BE49-F238E27FC236}">
                <a16:creationId xmlns:a16="http://schemas.microsoft.com/office/drawing/2014/main" id="{407299AE-0833-3625-35F2-F6D37CA69EF6}"/>
              </a:ext>
            </a:extLst>
          </p:cNvPr>
          <p:cNvSpPr txBox="1">
            <a:spLocks/>
          </p:cNvSpPr>
          <p:nvPr/>
        </p:nvSpPr>
        <p:spPr>
          <a:xfrm>
            <a:off x="762760" y="3145747"/>
            <a:ext cx="407224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warehouse was built to meet the sales team's requirements</a:t>
            </a:r>
          </a:p>
        </p:txBody>
      </p:sp>
      <p:sp>
        <p:nvSpPr>
          <p:cNvPr id="10" name="Google Shape;989;p49">
            <a:extLst>
              <a:ext uri="{FF2B5EF4-FFF2-40B4-BE49-F238E27FC236}">
                <a16:creationId xmlns:a16="http://schemas.microsoft.com/office/drawing/2014/main" id="{A077E9B8-F672-E4B0-2DA0-FAA25D438934}"/>
              </a:ext>
            </a:extLst>
          </p:cNvPr>
          <p:cNvSpPr txBox="1">
            <a:spLocks/>
          </p:cNvSpPr>
          <p:nvPr/>
        </p:nvSpPr>
        <p:spPr>
          <a:xfrm>
            <a:off x="406400" y="3911787"/>
            <a:ext cx="442860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ETL process automatically from sources to data warehouse and from data warehouse to visualization tools.</a:t>
            </a:r>
          </a:p>
        </p:txBody>
      </p:sp>
      <p:grpSp>
        <p:nvGrpSpPr>
          <p:cNvPr id="19" name="Google Shape;795;p45">
            <a:extLst>
              <a:ext uri="{FF2B5EF4-FFF2-40B4-BE49-F238E27FC236}">
                <a16:creationId xmlns:a16="http://schemas.microsoft.com/office/drawing/2014/main" id="{0F38DBD3-7593-B920-F3E7-B96531958AEE}"/>
              </a:ext>
            </a:extLst>
          </p:cNvPr>
          <p:cNvGrpSpPr/>
          <p:nvPr/>
        </p:nvGrpSpPr>
        <p:grpSpPr>
          <a:xfrm>
            <a:off x="2947543" y="1475616"/>
            <a:ext cx="668321" cy="740384"/>
            <a:chOff x="2196125" y="1593950"/>
            <a:chExt cx="1096900" cy="1215176"/>
          </a:xfrm>
        </p:grpSpPr>
        <p:sp>
          <p:nvSpPr>
            <p:cNvPr id="20" name="Google Shape;796;p45">
              <a:extLst>
                <a:ext uri="{FF2B5EF4-FFF2-40B4-BE49-F238E27FC236}">
                  <a16:creationId xmlns:a16="http://schemas.microsoft.com/office/drawing/2014/main" id="{EE6E2CAE-7005-399D-F927-662717D78FA3}"/>
                </a:ext>
              </a:extLst>
            </p:cNvPr>
            <p:cNvSpPr/>
            <p:nvPr/>
          </p:nvSpPr>
          <p:spPr>
            <a:xfrm>
              <a:off x="3081313" y="1718382"/>
              <a:ext cx="189985" cy="175933"/>
            </a:xfrm>
            <a:custGeom>
              <a:avLst/>
              <a:gdLst/>
              <a:ahLst/>
              <a:cxnLst/>
              <a:rect l="l" t="t" r="r" b="b"/>
              <a:pathLst>
                <a:path w="5124" h="4745" extrusionOk="0">
                  <a:moveTo>
                    <a:pt x="2688" y="1"/>
                  </a:moveTo>
                  <a:lnTo>
                    <a:pt x="2662" y="559"/>
                  </a:lnTo>
                  <a:cubicBezTo>
                    <a:pt x="3407" y="613"/>
                    <a:pt x="4126" y="1198"/>
                    <a:pt x="4325" y="1917"/>
                  </a:cubicBezTo>
                  <a:cubicBezTo>
                    <a:pt x="4518" y="2635"/>
                    <a:pt x="4186" y="3494"/>
                    <a:pt x="3547" y="3913"/>
                  </a:cubicBezTo>
                  <a:cubicBezTo>
                    <a:pt x="3253" y="4090"/>
                    <a:pt x="2903" y="4180"/>
                    <a:pt x="2552" y="4180"/>
                  </a:cubicBezTo>
                  <a:cubicBezTo>
                    <a:pt x="2140" y="4180"/>
                    <a:pt x="1728" y="4055"/>
                    <a:pt x="1411" y="3800"/>
                  </a:cubicBezTo>
                  <a:cubicBezTo>
                    <a:pt x="832" y="3301"/>
                    <a:pt x="606" y="2416"/>
                    <a:pt x="859" y="1724"/>
                  </a:cubicBezTo>
                  <a:cubicBezTo>
                    <a:pt x="1025" y="1331"/>
                    <a:pt x="1298" y="1032"/>
                    <a:pt x="1631" y="892"/>
                  </a:cubicBezTo>
                  <a:lnTo>
                    <a:pt x="1411" y="367"/>
                  </a:lnTo>
                  <a:cubicBezTo>
                    <a:pt x="939" y="586"/>
                    <a:pt x="553" y="999"/>
                    <a:pt x="360" y="1531"/>
                  </a:cubicBezTo>
                  <a:cubicBezTo>
                    <a:pt x="0" y="2443"/>
                    <a:pt x="300" y="3580"/>
                    <a:pt x="1078" y="4219"/>
                  </a:cubicBezTo>
                  <a:cubicBezTo>
                    <a:pt x="1497" y="4578"/>
                    <a:pt x="2023" y="4745"/>
                    <a:pt x="2575" y="4745"/>
                  </a:cubicBezTo>
                  <a:cubicBezTo>
                    <a:pt x="3021" y="4745"/>
                    <a:pt x="3460" y="4605"/>
                    <a:pt x="3853" y="4385"/>
                  </a:cubicBezTo>
                  <a:cubicBezTo>
                    <a:pt x="4685" y="3827"/>
                    <a:pt x="5124" y="2749"/>
                    <a:pt x="4851" y="1777"/>
                  </a:cubicBezTo>
                  <a:cubicBezTo>
                    <a:pt x="4598" y="806"/>
                    <a:pt x="3687" y="60"/>
                    <a:pt x="2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7;p45">
              <a:extLst>
                <a:ext uri="{FF2B5EF4-FFF2-40B4-BE49-F238E27FC236}">
                  <a16:creationId xmlns:a16="http://schemas.microsoft.com/office/drawing/2014/main" id="{B79B9A37-3956-1959-0ED0-AFFB92CA0786}"/>
                </a:ext>
              </a:extLst>
            </p:cNvPr>
            <p:cNvSpPr/>
            <p:nvPr/>
          </p:nvSpPr>
          <p:spPr>
            <a:xfrm>
              <a:off x="2879759" y="1884896"/>
              <a:ext cx="413266" cy="726867"/>
            </a:xfrm>
            <a:custGeom>
              <a:avLst/>
              <a:gdLst/>
              <a:ahLst/>
              <a:cxnLst/>
              <a:rect l="l" t="t" r="r" b="b"/>
              <a:pathLst>
                <a:path w="11146" h="19604" extrusionOk="0">
                  <a:moveTo>
                    <a:pt x="9455" y="1"/>
                  </a:moveTo>
                  <a:lnTo>
                    <a:pt x="8870" y="367"/>
                  </a:lnTo>
                  <a:cubicBezTo>
                    <a:pt x="9841" y="1831"/>
                    <a:pt x="10367" y="3660"/>
                    <a:pt x="10427" y="5630"/>
                  </a:cubicBezTo>
                  <a:cubicBezTo>
                    <a:pt x="10480" y="7380"/>
                    <a:pt x="10147" y="9236"/>
                    <a:pt x="9455" y="11119"/>
                  </a:cubicBezTo>
                  <a:cubicBezTo>
                    <a:pt x="8624" y="13448"/>
                    <a:pt x="7432" y="15278"/>
                    <a:pt x="5935" y="16635"/>
                  </a:cubicBezTo>
                  <a:cubicBezTo>
                    <a:pt x="5157" y="17361"/>
                    <a:pt x="4239" y="17913"/>
                    <a:pt x="3327" y="18299"/>
                  </a:cubicBezTo>
                  <a:cubicBezTo>
                    <a:pt x="2495" y="18665"/>
                    <a:pt x="1637" y="18858"/>
                    <a:pt x="779" y="18911"/>
                  </a:cubicBezTo>
                  <a:cubicBezTo>
                    <a:pt x="526" y="18938"/>
                    <a:pt x="280" y="18938"/>
                    <a:pt x="27" y="18938"/>
                  </a:cubicBezTo>
                  <a:lnTo>
                    <a:pt x="0" y="19603"/>
                  </a:lnTo>
                  <a:lnTo>
                    <a:pt x="333" y="19603"/>
                  </a:lnTo>
                  <a:cubicBezTo>
                    <a:pt x="499" y="19603"/>
                    <a:pt x="665" y="19603"/>
                    <a:pt x="832" y="19576"/>
                  </a:cubicBezTo>
                  <a:cubicBezTo>
                    <a:pt x="1690" y="19523"/>
                    <a:pt x="2549" y="19330"/>
                    <a:pt x="3407" y="18998"/>
                  </a:cubicBezTo>
                  <a:cubicBezTo>
                    <a:pt x="4465" y="18578"/>
                    <a:pt x="5490" y="17940"/>
                    <a:pt x="6375" y="17134"/>
                  </a:cubicBezTo>
                  <a:cubicBezTo>
                    <a:pt x="7958" y="15724"/>
                    <a:pt x="9202" y="13781"/>
                    <a:pt x="10094" y="11372"/>
                  </a:cubicBezTo>
                  <a:cubicBezTo>
                    <a:pt x="10813" y="9376"/>
                    <a:pt x="11145" y="7433"/>
                    <a:pt x="11092" y="5603"/>
                  </a:cubicBezTo>
                  <a:cubicBezTo>
                    <a:pt x="11032" y="3527"/>
                    <a:pt x="10480" y="1584"/>
                    <a:pt x="9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8;p45">
              <a:extLst>
                <a:ext uri="{FF2B5EF4-FFF2-40B4-BE49-F238E27FC236}">
                  <a16:creationId xmlns:a16="http://schemas.microsoft.com/office/drawing/2014/main" id="{37081BDA-5465-E3B1-94E0-A67107BA1693}"/>
                </a:ext>
              </a:extLst>
            </p:cNvPr>
            <p:cNvSpPr/>
            <p:nvPr/>
          </p:nvSpPr>
          <p:spPr>
            <a:xfrm>
              <a:off x="2908606" y="2563339"/>
              <a:ext cx="97477" cy="47422"/>
            </a:xfrm>
            <a:custGeom>
              <a:avLst/>
              <a:gdLst/>
              <a:ahLst/>
              <a:cxnLst/>
              <a:rect l="l" t="t" r="r" b="b"/>
              <a:pathLst>
                <a:path w="2629" h="1279" extrusionOk="0">
                  <a:moveTo>
                    <a:pt x="2549" y="1"/>
                  </a:moveTo>
                  <a:cubicBezTo>
                    <a:pt x="1717" y="367"/>
                    <a:pt x="859" y="560"/>
                    <a:pt x="1" y="613"/>
                  </a:cubicBezTo>
                  <a:cubicBezTo>
                    <a:pt x="1" y="833"/>
                    <a:pt x="27" y="1059"/>
                    <a:pt x="54" y="1278"/>
                  </a:cubicBezTo>
                  <a:cubicBezTo>
                    <a:pt x="912" y="1225"/>
                    <a:pt x="1771" y="1032"/>
                    <a:pt x="2629" y="700"/>
                  </a:cubicBezTo>
                  <a:cubicBezTo>
                    <a:pt x="2602" y="447"/>
                    <a:pt x="2576" y="227"/>
                    <a:pt x="25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9;p45">
              <a:extLst>
                <a:ext uri="{FF2B5EF4-FFF2-40B4-BE49-F238E27FC236}">
                  <a16:creationId xmlns:a16="http://schemas.microsoft.com/office/drawing/2014/main" id="{07D41B68-746E-68B7-FA05-0E8915FB8243}"/>
                </a:ext>
              </a:extLst>
            </p:cNvPr>
            <p:cNvSpPr/>
            <p:nvPr/>
          </p:nvSpPr>
          <p:spPr>
            <a:xfrm>
              <a:off x="3180977" y="1867173"/>
              <a:ext cx="105856" cy="84277"/>
            </a:xfrm>
            <a:custGeom>
              <a:avLst/>
              <a:gdLst/>
              <a:ahLst/>
              <a:cxnLst/>
              <a:rect l="l" t="t" r="r" b="b"/>
              <a:pathLst>
                <a:path w="2855" h="2273" extrusionOk="0">
                  <a:moveTo>
                    <a:pt x="1745" y="1"/>
                  </a:moveTo>
                  <a:cubicBezTo>
                    <a:pt x="1614" y="1"/>
                    <a:pt x="1482" y="31"/>
                    <a:pt x="1358" y="93"/>
                  </a:cubicBezTo>
                  <a:lnTo>
                    <a:pt x="440" y="565"/>
                  </a:lnTo>
                  <a:cubicBezTo>
                    <a:pt x="140" y="732"/>
                    <a:pt x="0" y="1118"/>
                    <a:pt x="140" y="1424"/>
                  </a:cubicBezTo>
                  <a:lnTo>
                    <a:pt x="333" y="1896"/>
                  </a:lnTo>
                  <a:cubicBezTo>
                    <a:pt x="452" y="2133"/>
                    <a:pt x="696" y="2272"/>
                    <a:pt x="946" y="2272"/>
                  </a:cubicBezTo>
                  <a:cubicBezTo>
                    <a:pt x="1047" y="2272"/>
                    <a:pt x="1149" y="2250"/>
                    <a:pt x="1245" y="2202"/>
                  </a:cubicBezTo>
                  <a:lnTo>
                    <a:pt x="2356" y="1677"/>
                  </a:lnTo>
                  <a:cubicBezTo>
                    <a:pt x="2715" y="1510"/>
                    <a:pt x="2855" y="1064"/>
                    <a:pt x="2662" y="732"/>
                  </a:cubicBezTo>
                  <a:lnTo>
                    <a:pt x="2436" y="399"/>
                  </a:lnTo>
                  <a:cubicBezTo>
                    <a:pt x="2287" y="137"/>
                    <a:pt x="2021" y="1"/>
                    <a:pt x="17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00;p45">
              <a:extLst>
                <a:ext uri="{FF2B5EF4-FFF2-40B4-BE49-F238E27FC236}">
                  <a16:creationId xmlns:a16="http://schemas.microsoft.com/office/drawing/2014/main" id="{82F41A9A-A958-0DD4-99CF-C21052851036}"/>
                </a:ext>
              </a:extLst>
            </p:cNvPr>
            <p:cNvSpPr/>
            <p:nvPr/>
          </p:nvSpPr>
          <p:spPr>
            <a:xfrm>
              <a:off x="2637236" y="2339354"/>
              <a:ext cx="158173" cy="436958"/>
            </a:xfrm>
            <a:custGeom>
              <a:avLst/>
              <a:gdLst/>
              <a:ahLst/>
              <a:cxnLst/>
              <a:rect l="l" t="t" r="r" b="b"/>
              <a:pathLst>
                <a:path w="4266" h="11785" extrusionOk="0">
                  <a:moveTo>
                    <a:pt x="3993" y="0"/>
                  </a:moveTo>
                  <a:lnTo>
                    <a:pt x="3188" y="193"/>
                  </a:lnTo>
                  <a:cubicBezTo>
                    <a:pt x="3214" y="306"/>
                    <a:pt x="3241" y="419"/>
                    <a:pt x="3241" y="552"/>
                  </a:cubicBezTo>
                  <a:cubicBezTo>
                    <a:pt x="3407" y="1358"/>
                    <a:pt x="3434" y="2216"/>
                    <a:pt x="3327" y="3048"/>
                  </a:cubicBezTo>
                  <a:cubicBezTo>
                    <a:pt x="3161" y="4245"/>
                    <a:pt x="2715" y="5376"/>
                    <a:pt x="2050" y="6348"/>
                  </a:cubicBezTo>
                  <a:cubicBezTo>
                    <a:pt x="1883" y="6574"/>
                    <a:pt x="1690" y="6794"/>
                    <a:pt x="1524" y="7040"/>
                  </a:cubicBezTo>
                  <a:cubicBezTo>
                    <a:pt x="1105" y="7539"/>
                    <a:pt x="692" y="8098"/>
                    <a:pt x="413" y="8737"/>
                  </a:cubicBezTo>
                  <a:cubicBezTo>
                    <a:pt x="0" y="9701"/>
                    <a:pt x="54" y="11092"/>
                    <a:pt x="965" y="11784"/>
                  </a:cubicBezTo>
                  <a:lnTo>
                    <a:pt x="1464" y="11119"/>
                  </a:lnTo>
                  <a:cubicBezTo>
                    <a:pt x="885" y="10673"/>
                    <a:pt x="885" y="9735"/>
                    <a:pt x="1191" y="9036"/>
                  </a:cubicBezTo>
                  <a:cubicBezTo>
                    <a:pt x="1411" y="8510"/>
                    <a:pt x="1770" y="8038"/>
                    <a:pt x="2163" y="7539"/>
                  </a:cubicBezTo>
                  <a:cubicBezTo>
                    <a:pt x="2356" y="7319"/>
                    <a:pt x="2549" y="7073"/>
                    <a:pt x="2715" y="6820"/>
                  </a:cubicBezTo>
                  <a:cubicBezTo>
                    <a:pt x="3460" y="5769"/>
                    <a:pt x="3933" y="4545"/>
                    <a:pt x="4126" y="3274"/>
                  </a:cubicBezTo>
                  <a:cubicBezTo>
                    <a:pt x="4265" y="2276"/>
                    <a:pt x="4265" y="1251"/>
                    <a:pt x="4046" y="253"/>
                  </a:cubicBezTo>
                  <a:cubicBezTo>
                    <a:pt x="4019" y="167"/>
                    <a:pt x="4019" y="87"/>
                    <a:pt x="3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1;p45">
              <a:extLst>
                <a:ext uri="{FF2B5EF4-FFF2-40B4-BE49-F238E27FC236}">
                  <a16:creationId xmlns:a16="http://schemas.microsoft.com/office/drawing/2014/main" id="{2F83C7C6-A8C6-D202-23BE-097B69E8C05D}"/>
                </a:ext>
              </a:extLst>
            </p:cNvPr>
            <p:cNvSpPr/>
            <p:nvPr/>
          </p:nvSpPr>
          <p:spPr>
            <a:xfrm>
              <a:off x="2757367" y="2348735"/>
              <a:ext cx="38042" cy="112197"/>
            </a:xfrm>
            <a:custGeom>
              <a:avLst/>
              <a:gdLst/>
              <a:ahLst/>
              <a:cxnLst/>
              <a:rect l="l" t="t" r="r" b="b"/>
              <a:pathLst>
                <a:path w="1026" h="3026" extrusionOk="0">
                  <a:moveTo>
                    <a:pt x="806" y="0"/>
                  </a:moveTo>
                  <a:cubicBezTo>
                    <a:pt x="613" y="0"/>
                    <a:pt x="447" y="53"/>
                    <a:pt x="280" y="107"/>
                  </a:cubicBezTo>
                  <a:cubicBezTo>
                    <a:pt x="194" y="166"/>
                    <a:pt x="87" y="220"/>
                    <a:pt x="1" y="299"/>
                  </a:cubicBezTo>
                  <a:cubicBezTo>
                    <a:pt x="167" y="1105"/>
                    <a:pt x="194" y="1963"/>
                    <a:pt x="87" y="2795"/>
                  </a:cubicBezTo>
                  <a:cubicBezTo>
                    <a:pt x="281" y="2941"/>
                    <a:pt x="541" y="3026"/>
                    <a:pt x="787" y="3026"/>
                  </a:cubicBezTo>
                  <a:cubicBezTo>
                    <a:pt x="820" y="3026"/>
                    <a:pt x="853" y="3024"/>
                    <a:pt x="886" y="3021"/>
                  </a:cubicBezTo>
                  <a:cubicBezTo>
                    <a:pt x="1025" y="2023"/>
                    <a:pt x="1025" y="998"/>
                    <a:pt x="8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2;p45">
              <a:extLst>
                <a:ext uri="{FF2B5EF4-FFF2-40B4-BE49-F238E27FC236}">
                  <a16:creationId xmlns:a16="http://schemas.microsoft.com/office/drawing/2014/main" id="{7EF6284C-3144-91A0-AE2D-81F7253A5571}"/>
                </a:ext>
              </a:extLst>
            </p:cNvPr>
            <p:cNvSpPr/>
            <p:nvPr/>
          </p:nvSpPr>
          <p:spPr>
            <a:xfrm>
              <a:off x="2420110" y="1876776"/>
              <a:ext cx="651860" cy="526241"/>
            </a:xfrm>
            <a:custGeom>
              <a:avLst/>
              <a:gdLst/>
              <a:ahLst/>
              <a:cxnLst/>
              <a:rect l="l" t="t" r="r" b="b"/>
              <a:pathLst>
                <a:path w="17581" h="14193" extrusionOk="0">
                  <a:moveTo>
                    <a:pt x="17195" y="0"/>
                  </a:moveTo>
                  <a:lnTo>
                    <a:pt x="394" y="280"/>
                  </a:lnTo>
                  <a:lnTo>
                    <a:pt x="1" y="10839"/>
                  </a:lnTo>
                  <a:cubicBezTo>
                    <a:pt x="1" y="12696"/>
                    <a:pt x="1498" y="14193"/>
                    <a:pt x="3328" y="14193"/>
                  </a:cubicBezTo>
                  <a:lnTo>
                    <a:pt x="14254" y="14193"/>
                  </a:lnTo>
                  <a:cubicBezTo>
                    <a:pt x="16083" y="14193"/>
                    <a:pt x="17580" y="12696"/>
                    <a:pt x="17580" y="10839"/>
                  </a:cubicBezTo>
                  <a:lnTo>
                    <a:pt x="17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3;p45">
              <a:extLst>
                <a:ext uri="{FF2B5EF4-FFF2-40B4-BE49-F238E27FC236}">
                  <a16:creationId xmlns:a16="http://schemas.microsoft.com/office/drawing/2014/main" id="{01FDEB1B-5A19-F72C-518D-FB203D0A32B2}"/>
                </a:ext>
              </a:extLst>
            </p:cNvPr>
            <p:cNvSpPr/>
            <p:nvPr/>
          </p:nvSpPr>
          <p:spPr>
            <a:xfrm>
              <a:off x="2434681" y="1831616"/>
              <a:ext cx="622976" cy="105337"/>
            </a:xfrm>
            <a:custGeom>
              <a:avLst/>
              <a:gdLst/>
              <a:ahLst/>
              <a:cxnLst/>
              <a:rect l="l" t="t" r="r" b="b"/>
              <a:pathLst>
                <a:path w="16802" h="2841" extrusionOk="0">
                  <a:moveTo>
                    <a:pt x="8291" y="1"/>
                  </a:moveTo>
                  <a:cubicBezTo>
                    <a:pt x="2356" y="1"/>
                    <a:pt x="1" y="1498"/>
                    <a:pt x="1" y="1498"/>
                  </a:cubicBezTo>
                  <a:cubicBezTo>
                    <a:pt x="2700" y="2494"/>
                    <a:pt x="5400" y="2840"/>
                    <a:pt x="7813" y="2840"/>
                  </a:cubicBezTo>
                  <a:cubicBezTo>
                    <a:pt x="8075" y="2840"/>
                    <a:pt x="8335" y="2836"/>
                    <a:pt x="8591" y="2829"/>
                  </a:cubicBezTo>
                  <a:cubicBezTo>
                    <a:pt x="13308" y="2662"/>
                    <a:pt x="16802" y="1218"/>
                    <a:pt x="16802" y="1218"/>
                  </a:cubicBezTo>
                  <a:cubicBezTo>
                    <a:pt x="16802" y="1218"/>
                    <a:pt x="14246" y="1"/>
                    <a:pt x="8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4;p45">
              <a:extLst>
                <a:ext uri="{FF2B5EF4-FFF2-40B4-BE49-F238E27FC236}">
                  <a16:creationId xmlns:a16="http://schemas.microsoft.com/office/drawing/2014/main" id="{3D4F0985-5B4A-3D8A-8B24-F6E5785CC996}"/>
                </a:ext>
              </a:extLst>
            </p:cNvPr>
            <p:cNvSpPr/>
            <p:nvPr/>
          </p:nvSpPr>
          <p:spPr>
            <a:xfrm>
              <a:off x="2431493" y="1593950"/>
              <a:ext cx="628130" cy="344524"/>
            </a:xfrm>
            <a:custGeom>
              <a:avLst/>
              <a:gdLst/>
              <a:ahLst/>
              <a:cxnLst/>
              <a:rect l="l" t="t" r="r" b="b"/>
              <a:pathLst>
                <a:path w="16941" h="9292" extrusionOk="0">
                  <a:moveTo>
                    <a:pt x="8287" y="86"/>
                  </a:moveTo>
                  <a:cubicBezTo>
                    <a:pt x="10863" y="86"/>
                    <a:pt x="12959" y="837"/>
                    <a:pt x="14499" y="2305"/>
                  </a:cubicBezTo>
                  <a:cubicBezTo>
                    <a:pt x="16249" y="3995"/>
                    <a:pt x="16861" y="6218"/>
                    <a:pt x="16828" y="7602"/>
                  </a:cubicBezTo>
                  <a:cubicBezTo>
                    <a:pt x="16581" y="7741"/>
                    <a:pt x="13893" y="8959"/>
                    <a:pt x="8677" y="9179"/>
                  </a:cubicBezTo>
                  <a:cubicBezTo>
                    <a:pt x="8249" y="9199"/>
                    <a:pt x="7837" y="9209"/>
                    <a:pt x="7440" y="9209"/>
                  </a:cubicBezTo>
                  <a:cubicBezTo>
                    <a:pt x="2965" y="9209"/>
                    <a:pt x="396" y="8003"/>
                    <a:pt x="140" y="7881"/>
                  </a:cubicBezTo>
                  <a:cubicBezTo>
                    <a:pt x="140" y="7655"/>
                    <a:pt x="140" y="5938"/>
                    <a:pt x="972" y="4188"/>
                  </a:cubicBezTo>
                  <a:cubicBezTo>
                    <a:pt x="1750" y="2445"/>
                    <a:pt x="3520" y="362"/>
                    <a:pt x="7379" y="116"/>
                  </a:cubicBezTo>
                  <a:cubicBezTo>
                    <a:pt x="7688" y="96"/>
                    <a:pt x="7990" y="86"/>
                    <a:pt x="8287" y="86"/>
                  </a:cubicBezTo>
                  <a:close/>
                  <a:moveTo>
                    <a:pt x="8263" y="0"/>
                  </a:moveTo>
                  <a:cubicBezTo>
                    <a:pt x="7964" y="0"/>
                    <a:pt x="7658" y="10"/>
                    <a:pt x="7346" y="30"/>
                  </a:cubicBezTo>
                  <a:cubicBezTo>
                    <a:pt x="3467" y="282"/>
                    <a:pt x="1690" y="2392"/>
                    <a:pt x="892" y="4135"/>
                  </a:cubicBezTo>
                  <a:cubicBezTo>
                    <a:pt x="0" y="6018"/>
                    <a:pt x="60" y="7881"/>
                    <a:pt x="60" y="7908"/>
                  </a:cubicBezTo>
                  <a:cubicBezTo>
                    <a:pt x="60" y="7908"/>
                    <a:pt x="60" y="7934"/>
                    <a:pt x="87" y="7934"/>
                  </a:cubicBezTo>
                  <a:cubicBezTo>
                    <a:pt x="113" y="7934"/>
                    <a:pt x="2721" y="9292"/>
                    <a:pt x="7486" y="9292"/>
                  </a:cubicBezTo>
                  <a:cubicBezTo>
                    <a:pt x="7878" y="9292"/>
                    <a:pt x="8264" y="9292"/>
                    <a:pt x="8677" y="9265"/>
                  </a:cubicBezTo>
                  <a:cubicBezTo>
                    <a:pt x="14166" y="9012"/>
                    <a:pt x="16888" y="7682"/>
                    <a:pt x="16914" y="7682"/>
                  </a:cubicBezTo>
                  <a:lnTo>
                    <a:pt x="16914" y="7628"/>
                  </a:lnTo>
                  <a:cubicBezTo>
                    <a:pt x="16941" y="6218"/>
                    <a:pt x="16329" y="3942"/>
                    <a:pt x="14559" y="2252"/>
                  </a:cubicBezTo>
                  <a:cubicBezTo>
                    <a:pt x="12988" y="759"/>
                    <a:pt x="10886" y="0"/>
                    <a:pt x="8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5;p45">
              <a:extLst>
                <a:ext uri="{FF2B5EF4-FFF2-40B4-BE49-F238E27FC236}">
                  <a16:creationId xmlns:a16="http://schemas.microsoft.com/office/drawing/2014/main" id="{7FBA6825-DE2A-E45D-09E2-6226323EE267}"/>
                </a:ext>
              </a:extLst>
            </p:cNvPr>
            <p:cNvSpPr/>
            <p:nvPr/>
          </p:nvSpPr>
          <p:spPr>
            <a:xfrm>
              <a:off x="2715173" y="1723573"/>
              <a:ext cx="51612" cy="51575"/>
            </a:xfrm>
            <a:custGeom>
              <a:avLst/>
              <a:gdLst/>
              <a:ahLst/>
              <a:cxnLst/>
              <a:rect l="l" t="t" r="r" b="b"/>
              <a:pathLst>
                <a:path w="1392" h="1391" extrusionOk="0">
                  <a:moveTo>
                    <a:pt x="693" y="0"/>
                  </a:moveTo>
                  <a:cubicBezTo>
                    <a:pt x="307" y="0"/>
                    <a:pt x="1" y="306"/>
                    <a:pt x="1" y="692"/>
                  </a:cubicBezTo>
                  <a:cubicBezTo>
                    <a:pt x="1" y="1085"/>
                    <a:pt x="307" y="1391"/>
                    <a:pt x="693" y="1391"/>
                  </a:cubicBezTo>
                  <a:cubicBezTo>
                    <a:pt x="1086" y="1391"/>
                    <a:pt x="1392" y="1085"/>
                    <a:pt x="1392" y="692"/>
                  </a:cubicBezTo>
                  <a:cubicBezTo>
                    <a:pt x="1392" y="306"/>
                    <a:pt x="1086" y="0"/>
                    <a:pt x="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6;p45">
              <a:extLst>
                <a:ext uri="{FF2B5EF4-FFF2-40B4-BE49-F238E27FC236}">
                  <a16:creationId xmlns:a16="http://schemas.microsoft.com/office/drawing/2014/main" id="{ACEF6835-5F0B-E79F-99C8-02A98BF61A44}"/>
                </a:ext>
              </a:extLst>
            </p:cNvPr>
            <p:cNvSpPr/>
            <p:nvPr/>
          </p:nvSpPr>
          <p:spPr>
            <a:xfrm>
              <a:off x="2737901" y="1744299"/>
              <a:ext cx="5191" cy="133479"/>
            </a:xfrm>
            <a:custGeom>
              <a:avLst/>
              <a:gdLst/>
              <a:ahLst/>
              <a:cxnLst/>
              <a:rect l="l" t="t" r="r" b="b"/>
              <a:pathLst>
                <a:path w="140" h="3600" extrusionOk="0">
                  <a:moveTo>
                    <a:pt x="80" y="0"/>
                  </a:moveTo>
                  <a:cubicBezTo>
                    <a:pt x="53" y="0"/>
                    <a:pt x="0" y="27"/>
                    <a:pt x="0" y="80"/>
                  </a:cubicBezTo>
                  <a:lnTo>
                    <a:pt x="0" y="3520"/>
                  </a:lnTo>
                  <a:cubicBezTo>
                    <a:pt x="0" y="3573"/>
                    <a:pt x="53" y="3600"/>
                    <a:pt x="80" y="3600"/>
                  </a:cubicBezTo>
                  <a:cubicBezTo>
                    <a:pt x="113" y="3600"/>
                    <a:pt x="140" y="3573"/>
                    <a:pt x="140" y="3520"/>
                  </a:cubicBezTo>
                  <a:lnTo>
                    <a:pt x="140" y="80"/>
                  </a:lnTo>
                  <a:cubicBezTo>
                    <a:pt x="140" y="27"/>
                    <a:pt x="113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7;p45">
              <a:extLst>
                <a:ext uri="{FF2B5EF4-FFF2-40B4-BE49-F238E27FC236}">
                  <a16:creationId xmlns:a16="http://schemas.microsoft.com/office/drawing/2014/main" id="{D884AD83-8962-1664-0AF6-AD5D20F80C94}"/>
                </a:ext>
              </a:extLst>
            </p:cNvPr>
            <p:cNvSpPr/>
            <p:nvPr/>
          </p:nvSpPr>
          <p:spPr>
            <a:xfrm>
              <a:off x="2510653" y="1676447"/>
              <a:ext cx="228249" cy="74044"/>
            </a:xfrm>
            <a:custGeom>
              <a:avLst/>
              <a:gdLst/>
              <a:ahLst/>
              <a:cxnLst/>
              <a:rect l="l" t="t" r="r" b="b"/>
              <a:pathLst>
                <a:path w="6156" h="1997" extrusionOk="0">
                  <a:moveTo>
                    <a:pt x="87" y="0"/>
                  </a:moveTo>
                  <a:lnTo>
                    <a:pt x="1" y="27"/>
                  </a:lnTo>
                  <a:cubicBezTo>
                    <a:pt x="112" y="355"/>
                    <a:pt x="483" y="493"/>
                    <a:pt x="841" y="493"/>
                  </a:cubicBezTo>
                  <a:cubicBezTo>
                    <a:pt x="934" y="493"/>
                    <a:pt x="1026" y="484"/>
                    <a:pt x="1112" y="466"/>
                  </a:cubicBezTo>
                  <a:lnTo>
                    <a:pt x="1278" y="466"/>
                  </a:lnTo>
                  <a:cubicBezTo>
                    <a:pt x="1446" y="441"/>
                    <a:pt x="1618" y="417"/>
                    <a:pt x="1784" y="417"/>
                  </a:cubicBezTo>
                  <a:cubicBezTo>
                    <a:pt x="1974" y="417"/>
                    <a:pt x="2154" y="449"/>
                    <a:pt x="2303" y="553"/>
                  </a:cubicBezTo>
                  <a:cubicBezTo>
                    <a:pt x="2443" y="666"/>
                    <a:pt x="2549" y="832"/>
                    <a:pt x="2636" y="998"/>
                  </a:cubicBezTo>
                  <a:cubicBezTo>
                    <a:pt x="2689" y="1052"/>
                    <a:pt x="2716" y="1105"/>
                    <a:pt x="2776" y="1165"/>
                  </a:cubicBezTo>
                  <a:cubicBezTo>
                    <a:pt x="3022" y="1561"/>
                    <a:pt x="3430" y="1806"/>
                    <a:pt x="3835" y="1806"/>
                  </a:cubicBezTo>
                  <a:cubicBezTo>
                    <a:pt x="3879" y="1806"/>
                    <a:pt x="3923" y="1803"/>
                    <a:pt x="3967" y="1797"/>
                  </a:cubicBezTo>
                  <a:cubicBezTo>
                    <a:pt x="4186" y="1770"/>
                    <a:pt x="4412" y="1664"/>
                    <a:pt x="4605" y="1551"/>
                  </a:cubicBezTo>
                  <a:cubicBezTo>
                    <a:pt x="4852" y="1438"/>
                    <a:pt x="5078" y="1331"/>
                    <a:pt x="5351" y="1331"/>
                  </a:cubicBezTo>
                  <a:cubicBezTo>
                    <a:pt x="5710" y="1331"/>
                    <a:pt x="6043" y="1631"/>
                    <a:pt x="6076" y="1997"/>
                  </a:cubicBezTo>
                  <a:lnTo>
                    <a:pt x="6156" y="1997"/>
                  </a:lnTo>
                  <a:cubicBezTo>
                    <a:pt x="6129" y="1577"/>
                    <a:pt x="5743" y="1245"/>
                    <a:pt x="5351" y="1245"/>
                  </a:cubicBezTo>
                  <a:cubicBezTo>
                    <a:pt x="5328" y="1242"/>
                    <a:pt x="5305" y="1241"/>
                    <a:pt x="5282" y="1241"/>
                  </a:cubicBezTo>
                  <a:cubicBezTo>
                    <a:pt x="5035" y="1241"/>
                    <a:pt x="4804" y="1367"/>
                    <a:pt x="4579" y="1464"/>
                  </a:cubicBezTo>
                  <a:cubicBezTo>
                    <a:pt x="4379" y="1577"/>
                    <a:pt x="4160" y="1690"/>
                    <a:pt x="3940" y="1717"/>
                  </a:cubicBezTo>
                  <a:cubicBezTo>
                    <a:pt x="3904" y="1722"/>
                    <a:pt x="3868" y="1724"/>
                    <a:pt x="3832" y="1724"/>
                  </a:cubicBezTo>
                  <a:cubicBezTo>
                    <a:pt x="3469" y="1724"/>
                    <a:pt x="3083" y="1486"/>
                    <a:pt x="2829" y="1105"/>
                  </a:cubicBezTo>
                  <a:cubicBezTo>
                    <a:pt x="2802" y="1052"/>
                    <a:pt x="2749" y="998"/>
                    <a:pt x="2716" y="939"/>
                  </a:cubicBezTo>
                  <a:cubicBezTo>
                    <a:pt x="2609" y="772"/>
                    <a:pt x="2523" y="606"/>
                    <a:pt x="2356" y="499"/>
                  </a:cubicBezTo>
                  <a:cubicBezTo>
                    <a:pt x="2188" y="375"/>
                    <a:pt x="1987" y="337"/>
                    <a:pt x="1777" y="337"/>
                  </a:cubicBezTo>
                  <a:cubicBezTo>
                    <a:pt x="1604" y="337"/>
                    <a:pt x="1425" y="362"/>
                    <a:pt x="1252" y="386"/>
                  </a:cubicBezTo>
                  <a:lnTo>
                    <a:pt x="1112" y="386"/>
                  </a:lnTo>
                  <a:cubicBezTo>
                    <a:pt x="1032" y="397"/>
                    <a:pt x="945" y="404"/>
                    <a:pt x="858" y="404"/>
                  </a:cubicBezTo>
                  <a:cubicBezTo>
                    <a:pt x="521" y="404"/>
                    <a:pt x="172" y="307"/>
                    <a:pt x="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8;p45">
              <a:extLst>
                <a:ext uri="{FF2B5EF4-FFF2-40B4-BE49-F238E27FC236}">
                  <a16:creationId xmlns:a16="http://schemas.microsoft.com/office/drawing/2014/main" id="{DC03EF49-317D-CADF-4995-A5382211569D}"/>
                </a:ext>
              </a:extLst>
            </p:cNvPr>
            <p:cNvSpPr/>
            <p:nvPr/>
          </p:nvSpPr>
          <p:spPr>
            <a:xfrm>
              <a:off x="2726555" y="1594061"/>
              <a:ext cx="32851" cy="156430"/>
            </a:xfrm>
            <a:custGeom>
              <a:avLst/>
              <a:gdLst/>
              <a:ahLst/>
              <a:cxnLst/>
              <a:rect l="l" t="t" r="r" b="b"/>
              <a:pathLst>
                <a:path w="886" h="4219" extrusionOk="0">
                  <a:moveTo>
                    <a:pt x="53" y="0"/>
                  </a:moveTo>
                  <a:lnTo>
                    <a:pt x="0" y="27"/>
                  </a:lnTo>
                  <a:cubicBezTo>
                    <a:pt x="53" y="226"/>
                    <a:pt x="220" y="393"/>
                    <a:pt x="359" y="526"/>
                  </a:cubicBezTo>
                  <a:cubicBezTo>
                    <a:pt x="552" y="692"/>
                    <a:pt x="719" y="858"/>
                    <a:pt x="752" y="1085"/>
                  </a:cubicBezTo>
                  <a:cubicBezTo>
                    <a:pt x="805" y="1357"/>
                    <a:pt x="612" y="1637"/>
                    <a:pt x="446" y="1890"/>
                  </a:cubicBezTo>
                  <a:lnTo>
                    <a:pt x="419" y="1943"/>
                  </a:lnTo>
                  <a:cubicBezTo>
                    <a:pt x="253" y="2189"/>
                    <a:pt x="27" y="2608"/>
                    <a:pt x="253" y="2941"/>
                  </a:cubicBezTo>
                  <a:cubicBezTo>
                    <a:pt x="306" y="3021"/>
                    <a:pt x="386" y="3081"/>
                    <a:pt x="472" y="3134"/>
                  </a:cubicBezTo>
                  <a:cubicBezTo>
                    <a:pt x="499" y="3161"/>
                    <a:pt x="526" y="3161"/>
                    <a:pt x="552" y="3187"/>
                  </a:cubicBezTo>
                  <a:cubicBezTo>
                    <a:pt x="639" y="3247"/>
                    <a:pt x="752" y="3387"/>
                    <a:pt x="752" y="3493"/>
                  </a:cubicBezTo>
                  <a:cubicBezTo>
                    <a:pt x="719" y="3606"/>
                    <a:pt x="639" y="3720"/>
                    <a:pt x="552" y="3799"/>
                  </a:cubicBezTo>
                  <a:cubicBezTo>
                    <a:pt x="446" y="3912"/>
                    <a:pt x="333" y="4052"/>
                    <a:pt x="386" y="4219"/>
                  </a:cubicBezTo>
                  <a:lnTo>
                    <a:pt x="472" y="4185"/>
                  </a:lnTo>
                  <a:cubicBezTo>
                    <a:pt x="419" y="4079"/>
                    <a:pt x="526" y="3966"/>
                    <a:pt x="612" y="3853"/>
                  </a:cubicBezTo>
                  <a:cubicBezTo>
                    <a:pt x="719" y="3746"/>
                    <a:pt x="805" y="3633"/>
                    <a:pt x="832" y="3520"/>
                  </a:cubicBezTo>
                  <a:cubicBezTo>
                    <a:pt x="832" y="3387"/>
                    <a:pt x="779" y="3247"/>
                    <a:pt x="612" y="3134"/>
                  </a:cubicBezTo>
                  <a:cubicBezTo>
                    <a:pt x="586" y="3107"/>
                    <a:pt x="552" y="3081"/>
                    <a:pt x="526" y="3054"/>
                  </a:cubicBezTo>
                  <a:cubicBezTo>
                    <a:pt x="446" y="2994"/>
                    <a:pt x="386" y="2941"/>
                    <a:pt x="333" y="2888"/>
                  </a:cubicBezTo>
                  <a:cubicBezTo>
                    <a:pt x="113" y="2582"/>
                    <a:pt x="359" y="2163"/>
                    <a:pt x="472" y="1996"/>
                  </a:cubicBezTo>
                  <a:lnTo>
                    <a:pt x="526" y="1943"/>
                  </a:lnTo>
                  <a:cubicBezTo>
                    <a:pt x="692" y="1663"/>
                    <a:pt x="885" y="1391"/>
                    <a:pt x="832" y="1058"/>
                  </a:cubicBezTo>
                  <a:cubicBezTo>
                    <a:pt x="805" y="805"/>
                    <a:pt x="612" y="639"/>
                    <a:pt x="446" y="472"/>
                  </a:cubicBezTo>
                  <a:cubicBezTo>
                    <a:pt x="280" y="333"/>
                    <a:pt x="140" y="193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9;p45">
              <a:extLst>
                <a:ext uri="{FF2B5EF4-FFF2-40B4-BE49-F238E27FC236}">
                  <a16:creationId xmlns:a16="http://schemas.microsoft.com/office/drawing/2014/main" id="{AC6D7A88-6C3D-D265-6E8E-4E2EC82E266D}"/>
                </a:ext>
              </a:extLst>
            </p:cNvPr>
            <p:cNvSpPr/>
            <p:nvPr/>
          </p:nvSpPr>
          <p:spPr>
            <a:xfrm>
              <a:off x="2747022" y="1678412"/>
              <a:ext cx="224282" cy="74044"/>
            </a:xfrm>
            <a:custGeom>
              <a:avLst/>
              <a:gdLst/>
              <a:ahLst/>
              <a:cxnLst/>
              <a:rect l="l" t="t" r="r" b="b"/>
              <a:pathLst>
                <a:path w="6049" h="1997" extrusionOk="0">
                  <a:moveTo>
                    <a:pt x="5962" y="1"/>
                  </a:moveTo>
                  <a:cubicBezTo>
                    <a:pt x="5882" y="333"/>
                    <a:pt x="5769" y="693"/>
                    <a:pt x="5523" y="746"/>
                  </a:cubicBezTo>
                  <a:cubicBezTo>
                    <a:pt x="5499" y="750"/>
                    <a:pt x="5476" y="752"/>
                    <a:pt x="5453" y="752"/>
                  </a:cubicBezTo>
                  <a:cubicBezTo>
                    <a:pt x="5283" y="752"/>
                    <a:pt x="5134" y="649"/>
                    <a:pt x="4964" y="526"/>
                  </a:cubicBezTo>
                  <a:cubicBezTo>
                    <a:pt x="4911" y="500"/>
                    <a:pt x="4858" y="446"/>
                    <a:pt x="4798" y="413"/>
                  </a:cubicBezTo>
                  <a:cubicBezTo>
                    <a:pt x="4597" y="289"/>
                    <a:pt x="4374" y="235"/>
                    <a:pt x="4150" y="235"/>
                  </a:cubicBezTo>
                  <a:cubicBezTo>
                    <a:pt x="3628" y="235"/>
                    <a:pt x="3095" y="526"/>
                    <a:pt x="2802" y="912"/>
                  </a:cubicBezTo>
                  <a:cubicBezTo>
                    <a:pt x="2722" y="1025"/>
                    <a:pt x="2662" y="1138"/>
                    <a:pt x="2609" y="1218"/>
                  </a:cubicBezTo>
                  <a:cubicBezTo>
                    <a:pt x="2529" y="1358"/>
                    <a:pt x="2442" y="1471"/>
                    <a:pt x="2362" y="1578"/>
                  </a:cubicBezTo>
                  <a:cubicBezTo>
                    <a:pt x="2186" y="1802"/>
                    <a:pt x="1972" y="1916"/>
                    <a:pt x="1792" y="1916"/>
                  </a:cubicBezTo>
                  <a:cubicBezTo>
                    <a:pt x="1768" y="1916"/>
                    <a:pt x="1746" y="1914"/>
                    <a:pt x="1724" y="1910"/>
                  </a:cubicBezTo>
                  <a:cubicBezTo>
                    <a:pt x="1531" y="1884"/>
                    <a:pt x="1391" y="1804"/>
                    <a:pt x="1225" y="1691"/>
                  </a:cubicBezTo>
                  <a:cubicBezTo>
                    <a:pt x="1112" y="1578"/>
                    <a:pt x="945" y="1471"/>
                    <a:pt x="779" y="1445"/>
                  </a:cubicBezTo>
                  <a:cubicBezTo>
                    <a:pt x="729" y="1430"/>
                    <a:pt x="678" y="1424"/>
                    <a:pt x="627" y="1424"/>
                  </a:cubicBezTo>
                  <a:cubicBezTo>
                    <a:pt x="362" y="1424"/>
                    <a:pt x="95" y="1601"/>
                    <a:pt x="0" y="1857"/>
                  </a:cubicBezTo>
                  <a:lnTo>
                    <a:pt x="87" y="1884"/>
                  </a:lnTo>
                  <a:cubicBezTo>
                    <a:pt x="154" y="1676"/>
                    <a:pt x="402" y="1506"/>
                    <a:pt x="645" y="1506"/>
                  </a:cubicBezTo>
                  <a:cubicBezTo>
                    <a:pt x="690" y="1506"/>
                    <a:pt x="735" y="1512"/>
                    <a:pt x="779" y="1524"/>
                  </a:cubicBezTo>
                  <a:cubicBezTo>
                    <a:pt x="919" y="1551"/>
                    <a:pt x="1058" y="1664"/>
                    <a:pt x="1198" y="1744"/>
                  </a:cubicBezTo>
                  <a:cubicBezTo>
                    <a:pt x="1331" y="1857"/>
                    <a:pt x="1497" y="1970"/>
                    <a:pt x="1697" y="1997"/>
                  </a:cubicBezTo>
                  <a:lnTo>
                    <a:pt x="1777" y="1997"/>
                  </a:lnTo>
                  <a:cubicBezTo>
                    <a:pt x="1996" y="1997"/>
                    <a:pt x="2223" y="1857"/>
                    <a:pt x="2416" y="1637"/>
                  </a:cubicBezTo>
                  <a:cubicBezTo>
                    <a:pt x="2529" y="1524"/>
                    <a:pt x="2609" y="1385"/>
                    <a:pt x="2662" y="1278"/>
                  </a:cubicBezTo>
                  <a:cubicBezTo>
                    <a:pt x="2748" y="1165"/>
                    <a:pt x="2802" y="1079"/>
                    <a:pt x="2861" y="972"/>
                  </a:cubicBezTo>
                  <a:cubicBezTo>
                    <a:pt x="3150" y="605"/>
                    <a:pt x="3655" y="332"/>
                    <a:pt x="4151" y="332"/>
                  </a:cubicBezTo>
                  <a:cubicBezTo>
                    <a:pt x="4366" y="332"/>
                    <a:pt x="4578" y="383"/>
                    <a:pt x="4771" y="500"/>
                  </a:cubicBezTo>
                  <a:cubicBezTo>
                    <a:pt x="4824" y="526"/>
                    <a:pt x="4884" y="553"/>
                    <a:pt x="4938" y="613"/>
                  </a:cubicBezTo>
                  <a:cubicBezTo>
                    <a:pt x="5090" y="710"/>
                    <a:pt x="5264" y="836"/>
                    <a:pt x="5467" y="836"/>
                  </a:cubicBezTo>
                  <a:cubicBezTo>
                    <a:pt x="5485" y="836"/>
                    <a:pt x="5504" y="835"/>
                    <a:pt x="5523" y="832"/>
                  </a:cubicBezTo>
                  <a:cubicBezTo>
                    <a:pt x="5882" y="779"/>
                    <a:pt x="5989" y="247"/>
                    <a:pt x="6049" y="27"/>
                  </a:cubicBezTo>
                  <a:lnTo>
                    <a:pt x="5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10;p45">
              <a:extLst>
                <a:ext uri="{FF2B5EF4-FFF2-40B4-BE49-F238E27FC236}">
                  <a16:creationId xmlns:a16="http://schemas.microsoft.com/office/drawing/2014/main" id="{93011926-B21F-E5A4-CB41-5B035F169CCE}"/>
                </a:ext>
              </a:extLst>
            </p:cNvPr>
            <p:cNvSpPr/>
            <p:nvPr/>
          </p:nvSpPr>
          <p:spPr>
            <a:xfrm>
              <a:off x="2751212" y="1752233"/>
              <a:ext cx="217867" cy="157394"/>
            </a:xfrm>
            <a:custGeom>
              <a:avLst/>
              <a:gdLst/>
              <a:ahLst/>
              <a:cxnLst/>
              <a:rect l="l" t="t" r="r" b="b"/>
              <a:pathLst>
                <a:path w="5876" h="4245" extrusionOk="0">
                  <a:moveTo>
                    <a:pt x="340" y="0"/>
                  </a:moveTo>
                  <a:cubicBezTo>
                    <a:pt x="225" y="0"/>
                    <a:pt x="109" y="20"/>
                    <a:pt x="0" y="59"/>
                  </a:cubicBezTo>
                  <a:lnTo>
                    <a:pt x="54" y="146"/>
                  </a:lnTo>
                  <a:cubicBezTo>
                    <a:pt x="149" y="105"/>
                    <a:pt x="252" y="86"/>
                    <a:pt x="355" y="86"/>
                  </a:cubicBezTo>
                  <a:cubicBezTo>
                    <a:pt x="611" y="86"/>
                    <a:pt x="869" y="205"/>
                    <a:pt x="1025" y="418"/>
                  </a:cubicBezTo>
                  <a:cubicBezTo>
                    <a:pt x="1112" y="531"/>
                    <a:pt x="1165" y="645"/>
                    <a:pt x="1218" y="751"/>
                  </a:cubicBezTo>
                  <a:cubicBezTo>
                    <a:pt x="1251" y="864"/>
                    <a:pt x="1278" y="951"/>
                    <a:pt x="1331" y="1030"/>
                  </a:cubicBezTo>
                  <a:cubicBezTo>
                    <a:pt x="1555" y="1424"/>
                    <a:pt x="2012" y="1683"/>
                    <a:pt x="2477" y="1683"/>
                  </a:cubicBezTo>
                  <a:cubicBezTo>
                    <a:pt x="2539" y="1683"/>
                    <a:pt x="2601" y="1679"/>
                    <a:pt x="2662" y="1669"/>
                  </a:cubicBezTo>
                  <a:cubicBezTo>
                    <a:pt x="2855" y="1616"/>
                    <a:pt x="3021" y="1556"/>
                    <a:pt x="3188" y="1476"/>
                  </a:cubicBezTo>
                  <a:cubicBezTo>
                    <a:pt x="3327" y="1416"/>
                    <a:pt x="3467" y="1363"/>
                    <a:pt x="3607" y="1337"/>
                  </a:cubicBezTo>
                  <a:cubicBezTo>
                    <a:pt x="3690" y="1313"/>
                    <a:pt x="3778" y="1300"/>
                    <a:pt x="3866" y="1300"/>
                  </a:cubicBezTo>
                  <a:cubicBezTo>
                    <a:pt x="4104" y="1300"/>
                    <a:pt x="4337" y="1393"/>
                    <a:pt x="4439" y="1616"/>
                  </a:cubicBezTo>
                  <a:cubicBezTo>
                    <a:pt x="4518" y="1782"/>
                    <a:pt x="4465" y="1975"/>
                    <a:pt x="4412" y="2195"/>
                  </a:cubicBezTo>
                  <a:cubicBezTo>
                    <a:pt x="4352" y="2361"/>
                    <a:pt x="4299" y="2528"/>
                    <a:pt x="4325" y="2694"/>
                  </a:cubicBezTo>
                  <a:cubicBezTo>
                    <a:pt x="4379" y="3000"/>
                    <a:pt x="4632" y="3246"/>
                    <a:pt x="4938" y="3279"/>
                  </a:cubicBezTo>
                  <a:lnTo>
                    <a:pt x="5157" y="3279"/>
                  </a:lnTo>
                  <a:cubicBezTo>
                    <a:pt x="5219" y="3279"/>
                    <a:pt x="5279" y="3276"/>
                    <a:pt x="5334" y="3276"/>
                  </a:cubicBezTo>
                  <a:cubicBezTo>
                    <a:pt x="5449" y="3276"/>
                    <a:pt x="5544" y="3291"/>
                    <a:pt x="5603" y="3386"/>
                  </a:cubicBezTo>
                  <a:cubicBezTo>
                    <a:pt x="5683" y="3472"/>
                    <a:pt x="5656" y="3612"/>
                    <a:pt x="5656" y="3745"/>
                  </a:cubicBezTo>
                  <a:lnTo>
                    <a:pt x="5656" y="3805"/>
                  </a:lnTo>
                  <a:cubicBezTo>
                    <a:pt x="5630" y="3971"/>
                    <a:pt x="5683" y="4191"/>
                    <a:pt x="5849" y="4244"/>
                  </a:cubicBezTo>
                  <a:lnTo>
                    <a:pt x="5876" y="4164"/>
                  </a:lnTo>
                  <a:cubicBezTo>
                    <a:pt x="5743" y="4111"/>
                    <a:pt x="5709" y="3945"/>
                    <a:pt x="5743" y="3805"/>
                  </a:cubicBezTo>
                  <a:lnTo>
                    <a:pt x="5743" y="3745"/>
                  </a:lnTo>
                  <a:cubicBezTo>
                    <a:pt x="5743" y="3612"/>
                    <a:pt x="5769" y="3446"/>
                    <a:pt x="5683" y="3333"/>
                  </a:cubicBezTo>
                  <a:cubicBezTo>
                    <a:pt x="5577" y="3207"/>
                    <a:pt x="5441" y="3191"/>
                    <a:pt x="5297" y="3191"/>
                  </a:cubicBezTo>
                  <a:cubicBezTo>
                    <a:pt x="5251" y="3191"/>
                    <a:pt x="5204" y="3193"/>
                    <a:pt x="5157" y="3193"/>
                  </a:cubicBezTo>
                  <a:lnTo>
                    <a:pt x="4938" y="3193"/>
                  </a:lnTo>
                  <a:cubicBezTo>
                    <a:pt x="4685" y="3166"/>
                    <a:pt x="4465" y="2947"/>
                    <a:pt x="4412" y="2694"/>
                  </a:cubicBezTo>
                  <a:cubicBezTo>
                    <a:pt x="4412" y="2528"/>
                    <a:pt x="4439" y="2361"/>
                    <a:pt x="4492" y="2222"/>
                  </a:cubicBezTo>
                  <a:cubicBezTo>
                    <a:pt x="4545" y="2002"/>
                    <a:pt x="4605" y="1782"/>
                    <a:pt x="4492" y="1556"/>
                  </a:cubicBezTo>
                  <a:cubicBezTo>
                    <a:pt x="4385" y="1323"/>
                    <a:pt x="4121" y="1221"/>
                    <a:pt x="3842" y="1221"/>
                  </a:cubicBezTo>
                  <a:cubicBezTo>
                    <a:pt x="3754" y="1221"/>
                    <a:pt x="3666" y="1231"/>
                    <a:pt x="3580" y="1250"/>
                  </a:cubicBezTo>
                  <a:cubicBezTo>
                    <a:pt x="3440" y="1283"/>
                    <a:pt x="3301" y="1337"/>
                    <a:pt x="3161" y="1390"/>
                  </a:cubicBezTo>
                  <a:cubicBezTo>
                    <a:pt x="2995" y="1476"/>
                    <a:pt x="2828" y="1556"/>
                    <a:pt x="2635" y="1583"/>
                  </a:cubicBezTo>
                  <a:cubicBezTo>
                    <a:pt x="2573" y="1594"/>
                    <a:pt x="2510" y="1600"/>
                    <a:pt x="2447" y="1600"/>
                  </a:cubicBezTo>
                  <a:cubicBezTo>
                    <a:pt x="2030" y="1600"/>
                    <a:pt x="1608" y="1359"/>
                    <a:pt x="1418" y="977"/>
                  </a:cubicBezTo>
                  <a:cubicBezTo>
                    <a:pt x="1358" y="891"/>
                    <a:pt x="1331" y="811"/>
                    <a:pt x="1278" y="724"/>
                  </a:cubicBezTo>
                  <a:cubicBezTo>
                    <a:pt x="1251" y="618"/>
                    <a:pt x="1191" y="478"/>
                    <a:pt x="1112" y="365"/>
                  </a:cubicBezTo>
                  <a:cubicBezTo>
                    <a:pt x="930" y="126"/>
                    <a:pt x="635" y="0"/>
                    <a:pt x="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11;p45">
              <a:extLst>
                <a:ext uri="{FF2B5EF4-FFF2-40B4-BE49-F238E27FC236}">
                  <a16:creationId xmlns:a16="http://schemas.microsoft.com/office/drawing/2014/main" id="{9E4C7CED-5A46-53CF-FC37-CEC847AF749E}"/>
                </a:ext>
              </a:extLst>
            </p:cNvPr>
            <p:cNvSpPr/>
            <p:nvPr/>
          </p:nvSpPr>
          <p:spPr>
            <a:xfrm>
              <a:off x="2645356" y="1746857"/>
              <a:ext cx="100702" cy="189651"/>
            </a:xfrm>
            <a:custGeom>
              <a:avLst/>
              <a:gdLst/>
              <a:ahLst/>
              <a:cxnLst/>
              <a:rect l="l" t="t" r="r" b="b"/>
              <a:pathLst>
                <a:path w="2716" h="5115" extrusionOk="0">
                  <a:moveTo>
                    <a:pt x="2504" y="1"/>
                  </a:moveTo>
                  <a:cubicBezTo>
                    <a:pt x="2179" y="1"/>
                    <a:pt x="1854" y="242"/>
                    <a:pt x="1718" y="537"/>
                  </a:cubicBezTo>
                  <a:cubicBezTo>
                    <a:pt x="1551" y="929"/>
                    <a:pt x="1638" y="1368"/>
                    <a:pt x="1718" y="1675"/>
                  </a:cubicBezTo>
                  <a:lnTo>
                    <a:pt x="1744" y="1761"/>
                  </a:lnTo>
                  <a:cubicBezTo>
                    <a:pt x="1778" y="1954"/>
                    <a:pt x="1831" y="2174"/>
                    <a:pt x="1804" y="2367"/>
                  </a:cubicBezTo>
                  <a:cubicBezTo>
                    <a:pt x="1744" y="2559"/>
                    <a:pt x="1578" y="2759"/>
                    <a:pt x="1385" y="2839"/>
                  </a:cubicBezTo>
                  <a:cubicBezTo>
                    <a:pt x="1305" y="2866"/>
                    <a:pt x="1219" y="2866"/>
                    <a:pt x="1165" y="2892"/>
                  </a:cubicBezTo>
                  <a:cubicBezTo>
                    <a:pt x="1079" y="2892"/>
                    <a:pt x="1026" y="2892"/>
                    <a:pt x="946" y="2925"/>
                  </a:cubicBezTo>
                  <a:cubicBezTo>
                    <a:pt x="527" y="3032"/>
                    <a:pt x="247" y="3504"/>
                    <a:pt x="334" y="3923"/>
                  </a:cubicBezTo>
                  <a:cubicBezTo>
                    <a:pt x="360" y="4030"/>
                    <a:pt x="387" y="4143"/>
                    <a:pt x="413" y="4223"/>
                  </a:cubicBezTo>
                  <a:cubicBezTo>
                    <a:pt x="500" y="4389"/>
                    <a:pt x="553" y="4529"/>
                    <a:pt x="527" y="4695"/>
                  </a:cubicBezTo>
                  <a:cubicBezTo>
                    <a:pt x="500" y="4888"/>
                    <a:pt x="194" y="5028"/>
                    <a:pt x="1" y="5028"/>
                  </a:cubicBezTo>
                  <a:lnTo>
                    <a:pt x="1" y="5115"/>
                  </a:lnTo>
                  <a:cubicBezTo>
                    <a:pt x="221" y="5115"/>
                    <a:pt x="580" y="4948"/>
                    <a:pt x="613" y="4695"/>
                  </a:cubicBezTo>
                  <a:cubicBezTo>
                    <a:pt x="640" y="4529"/>
                    <a:pt x="553" y="4363"/>
                    <a:pt x="500" y="4196"/>
                  </a:cubicBezTo>
                  <a:cubicBezTo>
                    <a:pt x="473" y="4116"/>
                    <a:pt x="413" y="4003"/>
                    <a:pt x="413" y="3923"/>
                  </a:cubicBezTo>
                  <a:cubicBezTo>
                    <a:pt x="334" y="3531"/>
                    <a:pt x="613" y="3092"/>
                    <a:pt x="972" y="3005"/>
                  </a:cubicBezTo>
                  <a:cubicBezTo>
                    <a:pt x="1026" y="2979"/>
                    <a:pt x="1112" y="2979"/>
                    <a:pt x="1165" y="2979"/>
                  </a:cubicBezTo>
                  <a:cubicBezTo>
                    <a:pt x="1245" y="2952"/>
                    <a:pt x="1332" y="2952"/>
                    <a:pt x="1412" y="2925"/>
                  </a:cubicBezTo>
                  <a:cubicBezTo>
                    <a:pt x="1638" y="2839"/>
                    <a:pt x="1831" y="2619"/>
                    <a:pt x="1884" y="2367"/>
                  </a:cubicBezTo>
                  <a:cubicBezTo>
                    <a:pt x="1944" y="2147"/>
                    <a:pt x="1857" y="1954"/>
                    <a:pt x="1831" y="1728"/>
                  </a:cubicBezTo>
                  <a:lnTo>
                    <a:pt x="1804" y="1675"/>
                  </a:lnTo>
                  <a:cubicBezTo>
                    <a:pt x="1691" y="1202"/>
                    <a:pt x="1691" y="843"/>
                    <a:pt x="1804" y="563"/>
                  </a:cubicBezTo>
                  <a:cubicBezTo>
                    <a:pt x="1918" y="319"/>
                    <a:pt x="2197" y="87"/>
                    <a:pt x="2491" y="87"/>
                  </a:cubicBezTo>
                  <a:cubicBezTo>
                    <a:pt x="2557" y="87"/>
                    <a:pt x="2624" y="99"/>
                    <a:pt x="2689" y="124"/>
                  </a:cubicBezTo>
                  <a:lnTo>
                    <a:pt x="2716" y="38"/>
                  </a:lnTo>
                  <a:cubicBezTo>
                    <a:pt x="2646" y="13"/>
                    <a:pt x="2575" y="1"/>
                    <a:pt x="2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2;p45">
              <a:extLst>
                <a:ext uri="{FF2B5EF4-FFF2-40B4-BE49-F238E27FC236}">
                  <a16:creationId xmlns:a16="http://schemas.microsoft.com/office/drawing/2014/main" id="{88FDDA09-6D3C-8A8B-A3C6-AB81CEF3CF19}"/>
                </a:ext>
              </a:extLst>
            </p:cNvPr>
            <p:cNvSpPr/>
            <p:nvPr/>
          </p:nvSpPr>
          <p:spPr>
            <a:xfrm>
              <a:off x="2435683" y="1745448"/>
              <a:ext cx="305185" cy="120984"/>
            </a:xfrm>
            <a:custGeom>
              <a:avLst/>
              <a:gdLst/>
              <a:ahLst/>
              <a:cxnLst/>
              <a:rect l="l" t="t" r="r" b="b"/>
              <a:pathLst>
                <a:path w="8231" h="3263" extrusionOk="0">
                  <a:moveTo>
                    <a:pt x="7834" y="1"/>
                  </a:moveTo>
                  <a:cubicBezTo>
                    <a:pt x="7381" y="1"/>
                    <a:pt x="6898" y="178"/>
                    <a:pt x="6514" y="521"/>
                  </a:cubicBezTo>
                  <a:cubicBezTo>
                    <a:pt x="6102" y="854"/>
                    <a:pt x="5796" y="1353"/>
                    <a:pt x="5516" y="2045"/>
                  </a:cubicBezTo>
                  <a:lnTo>
                    <a:pt x="5516" y="2072"/>
                  </a:lnTo>
                  <a:cubicBezTo>
                    <a:pt x="5436" y="2265"/>
                    <a:pt x="5376" y="2464"/>
                    <a:pt x="5210" y="2571"/>
                  </a:cubicBezTo>
                  <a:cubicBezTo>
                    <a:pt x="5124" y="2631"/>
                    <a:pt x="5029" y="2657"/>
                    <a:pt x="4928" y="2657"/>
                  </a:cubicBezTo>
                  <a:cubicBezTo>
                    <a:pt x="4708" y="2657"/>
                    <a:pt x="4458" y="2537"/>
                    <a:pt x="4212" y="2405"/>
                  </a:cubicBezTo>
                  <a:cubicBezTo>
                    <a:pt x="3800" y="2185"/>
                    <a:pt x="3354" y="1965"/>
                    <a:pt x="2881" y="1932"/>
                  </a:cubicBezTo>
                  <a:cubicBezTo>
                    <a:pt x="2829" y="1927"/>
                    <a:pt x="2777" y="1924"/>
                    <a:pt x="2725" y="1924"/>
                  </a:cubicBezTo>
                  <a:cubicBezTo>
                    <a:pt x="2259" y="1924"/>
                    <a:pt x="1835" y="2135"/>
                    <a:pt x="1637" y="2464"/>
                  </a:cubicBezTo>
                  <a:cubicBezTo>
                    <a:pt x="1577" y="2518"/>
                    <a:pt x="1524" y="2597"/>
                    <a:pt x="1497" y="2684"/>
                  </a:cubicBezTo>
                  <a:cubicBezTo>
                    <a:pt x="1411" y="2824"/>
                    <a:pt x="1358" y="2963"/>
                    <a:pt x="1218" y="3070"/>
                  </a:cubicBezTo>
                  <a:cubicBezTo>
                    <a:pt x="1124" y="3146"/>
                    <a:pt x="1006" y="3183"/>
                    <a:pt x="881" y="3183"/>
                  </a:cubicBezTo>
                  <a:cubicBezTo>
                    <a:pt x="819" y="3183"/>
                    <a:pt x="756" y="3174"/>
                    <a:pt x="692" y="3156"/>
                  </a:cubicBezTo>
                  <a:cubicBezTo>
                    <a:pt x="639" y="3130"/>
                    <a:pt x="579" y="3097"/>
                    <a:pt x="526" y="3070"/>
                  </a:cubicBezTo>
                  <a:cubicBezTo>
                    <a:pt x="410" y="3014"/>
                    <a:pt x="281" y="2942"/>
                    <a:pt x="157" y="2942"/>
                  </a:cubicBezTo>
                  <a:cubicBezTo>
                    <a:pt x="103" y="2942"/>
                    <a:pt x="50" y="2956"/>
                    <a:pt x="0" y="2990"/>
                  </a:cubicBezTo>
                  <a:lnTo>
                    <a:pt x="53" y="3070"/>
                  </a:lnTo>
                  <a:cubicBezTo>
                    <a:pt x="86" y="3047"/>
                    <a:pt x="124" y="3037"/>
                    <a:pt x="163" y="3037"/>
                  </a:cubicBezTo>
                  <a:cubicBezTo>
                    <a:pt x="261" y="3037"/>
                    <a:pt x="373" y="3095"/>
                    <a:pt x="473" y="3156"/>
                  </a:cubicBezTo>
                  <a:cubicBezTo>
                    <a:pt x="552" y="3183"/>
                    <a:pt x="612" y="3210"/>
                    <a:pt x="666" y="3236"/>
                  </a:cubicBezTo>
                  <a:cubicBezTo>
                    <a:pt x="745" y="3263"/>
                    <a:pt x="805" y="3263"/>
                    <a:pt x="885" y="3263"/>
                  </a:cubicBezTo>
                  <a:cubicBezTo>
                    <a:pt x="1025" y="3263"/>
                    <a:pt x="1165" y="3210"/>
                    <a:pt x="1278" y="3130"/>
                  </a:cubicBezTo>
                  <a:cubicBezTo>
                    <a:pt x="1411" y="3017"/>
                    <a:pt x="1497" y="2877"/>
                    <a:pt x="1551" y="2737"/>
                  </a:cubicBezTo>
                  <a:cubicBezTo>
                    <a:pt x="1610" y="2657"/>
                    <a:pt x="1637" y="2571"/>
                    <a:pt x="1690" y="2491"/>
                  </a:cubicBezTo>
                  <a:cubicBezTo>
                    <a:pt x="1886" y="2195"/>
                    <a:pt x="2281" y="2010"/>
                    <a:pt x="2717" y="2010"/>
                  </a:cubicBezTo>
                  <a:cubicBezTo>
                    <a:pt x="2771" y="2010"/>
                    <a:pt x="2826" y="2013"/>
                    <a:pt x="2881" y="2019"/>
                  </a:cubicBezTo>
                  <a:cubicBezTo>
                    <a:pt x="3327" y="2045"/>
                    <a:pt x="3773" y="2265"/>
                    <a:pt x="4159" y="2491"/>
                  </a:cubicBezTo>
                  <a:cubicBezTo>
                    <a:pt x="4414" y="2619"/>
                    <a:pt x="4673" y="2735"/>
                    <a:pt x="4915" y="2735"/>
                  </a:cubicBezTo>
                  <a:cubicBezTo>
                    <a:pt x="5039" y="2735"/>
                    <a:pt x="5158" y="2705"/>
                    <a:pt x="5270" y="2631"/>
                  </a:cubicBezTo>
                  <a:cubicBezTo>
                    <a:pt x="5436" y="2518"/>
                    <a:pt x="5516" y="2298"/>
                    <a:pt x="5603" y="2098"/>
                  </a:cubicBezTo>
                  <a:lnTo>
                    <a:pt x="5603" y="2072"/>
                  </a:lnTo>
                  <a:cubicBezTo>
                    <a:pt x="5849" y="1406"/>
                    <a:pt x="6182" y="907"/>
                    <a:pt x="6568" y="575"/>
                  </a:cubicBezTo>
                  <a:cubicBezTo>
                    <a:pt x="6950" y="259"/>
                    <a:pt x="7399" y="87"/>
                    <a:pt x="7836" y="87"/>
                  </a:cubicBezTo>
                  <a:cubicBezTo>
                    <a:pt x="7970" y="87"/>
                    <a:pt x="8102" y="103"/>
                    <a:pt x="8231" y="136"/>
                  </a:cubicBezTo>
                  <a:lnTo>
                    <a:pt x="8231" y="49"/>
                  </a:lnTo>
                  <a:cubicBezTo>
                    <a:pt x="8104" y="17"/>
                    <a:pt x="7970" y="1"/>
                    <a:pt x="7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3;p45">
              <a:extLst>
                <a:ext uri="{FF2B5EF4-FFF2-40B4-BE49-F238E27FC236}">
                  <a16:creationId xmlns:a16="http://schemas.microsoft.com/office/drawing/2014/main" id="{8BA218C2-EAB3-DC63-9D89-6CFA065FEB24}"/>
                </a:ext>
              </a:extLst>
            </p:cNvPr>
            <p:cNvSpPr/>
            <p:nvPr/>
          </p:nvSpPr>
          <p:spPr>
            <a:xfrm>
              <a:off x="2805085" y="1620312"/>
              <a:ext cx="82831" cy="55245"/>
            </a:xfrm>
            <a:custGeom>
              <a:avLst/>
              <a:gdLst/>
              <a:ahLst/>
              <a:cxnLst/>
              <a:rect l="l" t="t" r="r" b="b"/>
              <a:pathLst>
                <a:path w="2234" h="1490" extrusionOk="0">
                  <a:moveTo>
                    <a:pt x="521" y="1"/>
                  </a:moveTo>
                  <a:cubicBezTo>
                    <a:pt x="204" y="1"/>
                    <a:pt x="0" y="136"/>
                    <a:pt x="211" y="570"/>
                  </a:cubicBezTo>
                  <a:cubicBezTo>
                    <a:pt x="377" y="902"/>
                    <a:pt x="683" y="1122"/>
                    <a:pt x="1043" y="1288"/>
                  </a:cubicBezTo>
                  <a:cubicBezTo>
                    <a:pt x="1236" y="1375"/>
                    <a:pt x="1488" y="1455"/>
                    <a:pt x="1708" y="1481"/>
                  </a:cubicBezTo>
                  <a:cubicBezTo>
                    <a:pt x="1742" y="1487"/>
                    <a:pt x="1776" y="1490"/>
                    <a:pt x="1810" y="1490"/>
                  </a:cubicBezTo>
                  <a:cubicBezTo>
                    <a:pt x="1966" y="1490"/>
                    <a:pt x="2109" y="1425"/>
                    <a:pt x="2180" y="1288"/>
                  </a:cubicBezTo>
                  <a:cubicBezTo>
                    <a:pt x="2207" y="1235"/>
                    <a:pt x="2234" y="1148"/>
                    <a:pt x="2234" y="1095"/>
                  </a:cubicBezTo>
                  <a:cubicBezTo>
                    <a:pt x="2207" y="763"/>
                    <a:pt x="1928" y="483"/>
                    <a:pt x="1655" y="317"/>
                  </a:cubicBezTo>
                  <a:cubicBezTo>
                    <a:pt x="1485" y="210"/>
                    <a:pt x="915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4;p45">
              <a:extLst>
                <a:ext uri="{FF2B5EF4-FFF2-40B4-BE49-F238E27FC236}">
                  <a16:creationId xmlns:a16="http://schemas.microsoft.com/office/drawing/2014/main" id="{73DFEB1E-B42B-9EBD-22E3-35AC1A7D1C04}"/>
                </a:ext>
              </a:extLst>
            </p:cNvPr>
            <p:cNvSpPr/>
            <p:nvPr/>
          </p:nvSpPr>
          <p:spPr>
            <a:xfrm>
              <a:off x="2907382" y="1677448"/>
              <a:ext cx="33073" cy="33815"/>
            </a:xfrm>
            <a:custGeom>
              <a:avLst/>
              <a:gdLst/>
              <a:ahLst/>
              <a:cxnLst/>
              <a:rect l="l" t="t" r="r" b="b"/>
              <a:pathLst>
                <a:path w="892" h="912" extrusionOk="0">
                  <a:moveTo>
                    <a:pt x="446" y="0"/>
                  </a:moveTo>
                  <a:cubicBezTo>
                    <a:pt x="200" y="0"/>
                    <a:pt x="0" y="220"/>
                    <a:pt x="0" y="472"/>
                  </a:cubicBezTo>
                  <a:cubicBezTo>
                    <a:pt x="0" y="692"/>
                    <a:pt x="200" y="912"/>
                    <a:pt x="446" y="912"/>
                  </a:cubicBezTo>
                  <a:cubicBezTo>
                    <a:pt x="699" y="912"/>
                    <a:pt x="892" y="692"/>
                    <a:pt x="892" y="472"/>
                  </a:cubicBezTo>
                  <a:cubicBezTo>
                    <a:pt x="892" y="220"/>
                    <a:pt x="699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5;p45">
              <a:extLst>
                <a:ext uri="{FF2B5EF4-FFF2-40B4-BE49-F238E27FC236}">
                  <a16:creationId xmlns:a16="http://schemas.microsoft.com/office/drawing/2014/main" id="{9D244187-0312-1724-6378-07767C0EDF54}"/>
                </a:ext>
              </a:extLst>
            </p:cNvPr>
            <p:cNvSpPr/>
            <p:nvPr/>
          </p:nvSpPr>
          <p:spPr>
            <a:xfrm>
              <a:off x="2589851" y="1926127"/>
              <a:ext cx="8194" cy="478151"/>
            </a:xfrm>
            <a:custGeom>
              <a:avLst/>
              <a:gdLst/>
              <a:ahLst/>
              <a:cxnLst/>
              <a:rect l="l" t="t" r="r" b="b"/>
              <a:pathLst>
                <a:path w="221" h="12896" extrusionOk="0">
                  <a:moveTo>
                    <a:pt x="167" y="0"/>
                  </a:moveTo>
                  <a:cubicBezTo>
                    <a:pt x="141" y="0"/>
                    <a:pt x="114" y="27"/>
                    <a:pt x="114" y="27"/>
                  </a:cubicBezTo>
                  <a:cubicBezTo>
                    <a:pt x="114" y="140"/>
                    <a:pt x="141" y="10340"/>
                    <a:pt x="1" y="12835"/>
                  </a:cubicBezTo>
                  <a:cubicBezTo>
                    <a:pt x="1" y="12862"/>
                    <a:pt x="27" y="12895"/>
                    <a:pt x="54" y="12895"/>
                  </a:cubicBezTo>
                  <a:lnTo>
                    <a:pt x="81" y="12862"/>
                  </a:lnTo>
                  <a:cubicBezTo>
                    <a:pt x="220" y="10340"/>
                    <a:pt x="194" y="140"/>
                    <a:pt x="194" y="27"/>
                  </a:cubicBezTo>
                  <a:cubicBezTo>
                    <a:pt x="194" y="27"/>
                    <a:pt x="194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6;p45">
              <a:extLst>
                <a:ext uri="{FF2B5EF4-FFF2-40B4-BE49-F238E27FC236}">
                  <a16:creationId xmlns:a16="http://schemas.microsoft.com/office/drawing/2014/main" id="{7FDE1297-77BA-A740-75D8-5A0E0349337D}"/>
                </a:ext>
              </a:extLst>
            </p:cNvPr>
            <p:cNvSpPr/>
            <p:nvPr/>
          </p:nvSpPr>
          <p:spPr>
            <a:xfrm>
              <a:off x="2719399" y="2023788"/>
              <a:ext cx="94511" cy="94548"/>
            </a:xfrm>
            <a:custGeom>
              <a:avLst/>
              <a:gdLst/>
              <a:ahLst/>
              <a:cxnLst/>
              <a:rect l="l" t="t" r="r" b="b"/>
              <a:pathLst>
                <a:path w="2549" h="2550" extrusionOk="0">
                  <a:moveTo>
                    <a:pt x="1278" y="1"/>
                  </a:moveTo>
                  <a:cubicBezTo>
                    <a:pt x="552" y="1"/>
                    <a:pt x="0" y="580"/>
                    <a:pt x="0" y="1279"/>
                  </a:cubicBezTo>
                  <a:cubicBezTo>
                    <a:pt x="0" y="1997"/>
                    <a:pt x="552" y="2549"/>
                    <a:pt x="1278" y="2549"/>
                  </a:cubicBezTo>
                  <a:cubicBezTo>
                    <a:pt x="1970" y="2549"/>
                    <a:pt x="2549" y="1997"/>
                    <a:pt x="2549" y="1279"/>
                  </a:cubicBezTo>
                  <a:cubicBezTo>
                    <a:pt x="2549" y="580"/>
                    <a:pt x="1970" y="1"/>
                    <a:pt x="1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7;p45">
              <a:extLst>
                <a:ext uri="{FF2B5EF4-FFF2-40B4-BE49-F238E27FC236}">
                  <a16:creationId xmlns:a16="http://schemas.microsoft.com/office/drawing/2014/main" id="{F6099451-7F0B-5C17-C316-5E71B66720CA}"/>
                </a:ext>
              </a:extLst>
            </p:cNvPr>
            <p:cNvSpPr/>
            <p:nvPr/>
          </p:nvSpPr>
          <p:spPr>
            <a:xfrm>
              <a:off x="2927107" y="2021823"/>
              <a:ext cx="94548" cy="93547"/>
            </a:xfrm>
            <a:custGeom>
              <a:avLst/>
              <a:gdLst/>
              <a:ahLst/>
              <a:cxnLst/>
              <a:rect l="l" t="t" r="r" b="b"/>
              <a:pathLst>
                <a:path w="2550" h="2523" extrusionOk="0">
                  <a:moveTo>
                    <a:pt x="1272" y="1"/>
                  </a:moveTo>
                  <a:cubicBezTo>
                    <a:pt x="553" y="1"/>
                    <a:pt x="1" y="553"/>
                    <a:pt x="1" y="1272"/>
                  </a:cubicBezTo>
                  <a:cubicBezTo>
                    <a:pt x="1" y="1964"/>
                    <a:pt x="553" y="2523"/>
                    <a:pt x="1272" y="2523"/>
                  </a:cubicBezTo>
                  <a:cubicBezTo>
                    <a:pt x="1964" y="2523"/>
                    <a:pt x="2549" y="1964"/>
                    <a:pt x="2549" y="1272"/>
                  </a:cubicBezTo>
                  <a:cubicBezTo>
                    <a:pt x="2549" y="553"/>
                    <a:pt x="1964" y="1"/>
                    <a:pt x="1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8;p45">
              <a:extLst>
                <a:ext uri="{FF2B5EF4-FFF2-40B4-BE49-F238E27FC236}">
                  <a16:creationId xmlns:a16="http://schemas.microsoft.com/office/drawing/2014/main" id="{386DB1B2-CAF2-649C-42D0-433C58FD3D13}"/>
                </a:ext>
              </a:extLst>
            </p:cNvPr>
            <p:cNvSpPr/>
            <p:nvPr/>
          </p:nvSpPr>
          <p:spPr>
            <a:xfrm>
              <a:off x="2805716" y="2135799"/>
              <a:ext cx="141896" cy="38042"/>
            </a:xfrm>
            <a:custGeom>
              <a:avLst/>
              <a:gdLst/>
              <a:ahLst/>
              <a:cxnLst/>
              <a:rect l="l" t="t" r="r" b="b"/>
              <a:pathLst>
                <a:path w="3827" h="1026" extrusionOk="0">
                  <a:moveTo>
                    <a:pt x="1" y="1"/>
                  </a:moveTo>
                  <a:cubicBezTo>
                    <a:pt x="1" y="1"/>
                    <a:pt x="221" y="1025"/>
                    <a:pt x="1804" y="1025"/>
                  </a:cubicBezTo>
                  <a:cubicBezTo>
                    <a:pt x="3740" y="1025"/>
                    <a:pt x="3827" y="1"/>
                    <a:pt x="38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19;p45">
              <a:extLst>
                <a:ext uri="{FF2B5EF4-FFF2-40B4-BE49-F238E27FC236}">
                  <a16:creationId xmlns:a16="http://schemas.microsoft.com/office/drawing/2014/main" id="{008E3167-8CB8-643A-78AF-FAB2093FA586}"/>
                </a:ext>
              </a:extLst>
            </p:cNvPr>
            <p:cNvSpPr/>
            <p:nvPr/>
          </p:nvSpPr>
          <p:spPr>
            <a:xfrm>
              <a:off x="2383107" y="1976441"/>
              <a:ext cx="185091" cy="279787"/>
            </a:xfrm>
            <a:custGeom>
              <a:avLst/>
              <a:gdLst/>
              <a:ahLst/>
              <a:cxnLst/>
              <a:rect l="l" t="t" r="r" b="b"/>
              <a:pathLst>
                <a:path w="4992" h="7546" extrusionOk="0">
                  <a:moveTo>
                    <a:pt x="2496" y="0"/>
                  </a:moveTo>
                  <a:cubicBezTo>
                    <a:pt x="1112" y="0"/>
                    <a:pt x="1" y="1691"/>
                    <a:pt x="1" y="3773"/>
                  </a:cubicBezTo>
                  <a:cubicBezTo>
                    <a:pt x="1" y="5849"/>
                    <a:pt x="1112" y="7546"/>
                    <a:pt x="2496" y="7546"/>
                  </a:cubicBezTo>
                  <a:cubicBezTo>
                    <a:pt x="3887" y="7546"/>
                    <a:pt x="4991" y="5849"/>
                    <a:pt x="4991" y="3773"/>
                  </a:cubicBezTo>
                  <a:cubicBezTo>
                    <a:pt x="4991" y="1691"/>
                    <a:pt x="3887" y="0"/>
                    <a:pt x="2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20;p45">
              <a:extLst>
                <a:ext uri="{FF2B5EF4-FFF2-40B4-BE49-F238E27FC236}">
                  <a16:creationId xmlns:a16="http://schemas.microsoft.com/office/drawing/2014/main" id="{EA4C3E81-78A8-C540-760A-56DDE7FE8BB6}"/>
                </a:ext>
              </a:extLst>
            </p:cNvPr>
            <p:cNvSpPr/>
            <p:nvPr/>
          </p:nvSpPr>
          <p:spPr>
            <a:xfrm>
              <a:off x="2362640" y="1976441"/>
              <a:ext cx="185091" cy="279787"/>
            </a:xfrm>
            <a:custGeom>
              <a:avLst/>
              <a:gdLst/>
              <a:ahLst/>
              <a:cxnLst/>
              <a:rect l="l" t="t" r="r" b="b"/>
              <a:pathLst>
                <a:path w="4992" h="7546" extrusionOk="0">
                  <a:moveTo>
                    <a:pt x="2496" y="0"/>
                  </a:moveTo>
                  <a:cubicBezTo>
                    <a:pt x="1112" y="0"/>
                    <a:pt x="1" y="1691"/>
                    <a:pt x="1" y="3773"/>
                  </a:cubicBezTo>
                  <a:cubicBezTo>
                    <a:pt x="1" y="5849"/>
                    <a:pt x="1112" y="7546"/>
                    <a:pt x="2496" y="7546"/>
                  </a:cubicBezTo>
                  <a:cubicBezTo>
                    <a:pt x="3880" y="7546"/>
                    <a:pt x="4991" y="5849"/>
                    <a:pt x="4991" y="3773"/>
                  </a:cubicBezTo>
                  <a:cubicBezTo>
                    <a:pt x="4991" y="1691"/>
                    <a:pt x="3880" y="0"/>
                    <a:pt x="2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21;p45">
              <a:extLst>
                <a:ext uri="{FF2B5EF4-FFF2-40B4-BE49-F238E27FC236}">
                  <a16:creationId xmlns:a16="http://schemas.microsoft.com/office/drawing/2014/main" id="{E7D173A1-03B4-47AD-8EDD-BA4F8058E1A6}"/>
                </a:ext>
              </a:extLst>
            </p:cNvPr>
            <p:cNvSpPr/>
            <p:nvPr/>
          </p:nvSpPr>
          <p:spPr>
            <a:xfrm>
              <a:off x="2306134" y="2113108"/>
              <a:ext cx="146085" cy="6192"/>
            </a:xfrm>
            <a:custGeom>
              <a:avLst/>
              <a:gdLst/>
              <a:ahLst/>
              <a:cxnLst/>
              <a:rect l="l" t="t" r="r" b="b"/>
              <a:pathLst>
                <a:path w="3940" h="167" extrusionOk="0">
                  <a:moveTo>
                    <a:pt x="81" y="1"/>
                  </a:moveTo>
                  <a:cubicBezTo>
                    <a:pt x="28" y="1"/>
                    <a:pt x="1" y="61"/>
                    <a:pt x="1" y="87"/>
                  </a:cubicBezTo>
                  <a:cubicBezTo>
                    <a:pt x="1" y="140"/>
                    <a:pt x="28" y="167"/>
                    <a:pt x="81" y="167"/>
                  </a:cubicBezTo>
                  <a:lnTo>
                    <a:pt x="3853" y="167"/>
                  </a:lnTo>
                  <a:cubicBezTo>
                    <a:pt x="3907" y="167"/>
                    <a:pt x="3940" y="140"/>
                    <a:pt x="3940" y="87"/>
                  </a:cubicBezTo>
                  <a:cubicBezTo>
                    <a:pt x="3940" y="61"/>
                    <a:pt x="3907" y="1"/>
                    <a:pt x="3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22;p45">
              <a:extLst>
                <a:ext uri="{FF2B5EF4-FFF2-40B4-BE49-F238E27FC236}">
                  <a16:creationId xmlns:a16="http://schemas.microsoft.com/office/drawing/2014/main" id="{973F19C2-4D63-5F94-03A0-ABA6BC648E10}"/>
                </a:ext>
              </a:extLst>
            </p:cNvPr>
            <p:cNvSpPr/>
            <p:nvPr/>
          </p:nvSpPr>
          <p:spPr>
            <a:xfrm>
              <a:off x="2291822" y="2089675"/>
              <a:ext cx="53355" cy="54319"/>
            </a:xfrm>
            <a:custGeom>
              <a:avLst/>
              <a:gdLst/>
              <a:ahLst/>
              <a:cxnLst/>
              <a:rect l="l" t="t" r="r" b="b"/>
              <a:pathLst>
                <a:path w="1439" h="1465" extrusionOk="0">
                  <a:moveTo>
                    <a:pt x="720" y="1"/>
                  </a:moveTo>
                  <a:cubicBezTo>
                    <a:pt x="300" y="1"/>
                    <a:pt x="1" y="333"/>
                    <a:pt x="1" y="719"/>
                  </a:cubicBezTo>
                  <a:cubicBezTo>
                    <a:pt x="1" y="1132"/>
                    <a:pt x="300" y="1464"/>
                    <a:pt x="720" y="1464"/>
                  </a:cubicBezTo>
                  <a:cubicBezTo>
                    <a:pt x="1106" y="1464"/>
                    <a:pt x="1438" y="1132"/>
                    <a:pt x="1438" y="719"/>
                  </a:cubicBezTo>
                  <a:cubicBezTo>
                    <a:pt x="1438" y="333"/>
                    <a:pt x="1106" y="1"/>
                    <a:pt x="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23;p45">
              <a:extLst>
                <a:ext uri="{FF2B5EF4-FFF2-40B4-BE49-F238E27FC236}">
                  <a16:creationId xmlns:a16="http://schemas.microsoft.com/office/drawing/2014/main" id="{5438713D-CC49-2005-362F-0692DB838383}"/>
                </a:ext>
              </a:extLst>
            </p:cNvPr>
            <p:cNvSpPr/>
            <p:nvPr/>
          </p:nvSpPr>
          <p:spPr>
            <a:xfrm>
              <a:off x="2497342" y="2517215"/>
              <a:ext cx="471737" cy="291911"/>
            </a:xfrm>
            <a:custGeom>
              <a:avLst/>
              <a:gdLst/>
              <a:ahLst/>
              <a:cxnLst/>
              <a:rect l="l" t="t" r="r" b="b"/>
              <a:pathLst>
                <a:path w="12723" h="7873" extrusionOk="0">
                  <a:moveTo>
                    <a:pt x="1" y="1"/>
                  </a:moveTo>
                  <a:lnTo>
                    <a:pt x="1" y="6681"/>
                  </a:lnTo>
                  <a:cubicBezTo>
                    <a:pt x="639" y="6934"/>
                    <a:pt x="1278" y="7127"/>
                    <a:pt x="1944" y="7293"/>
                  </a:cubicBezTo>
                  <a:cubicBezTo>
                    <a:pt x="2303" y="7400"/>
                    <a:pt x="2689" y="7486"/>
                    <a:pt x="3075" y="7566"/>
                  </a:cubicBezTo>
                  <a:lnTo>
                    <a:pt x="3075" y="7792"/>
                  </a:lnTo>
                  <a:lnTo>
                    <a:pt x="4712" y="7792"/>
                  </a:lnTo>
                  <a:cubicBezTo>
                    <a:pt x="5297" y="7845"/>
                    <a:pt x="5903" y="7872"/>
                    <a:pt x="6515" y="7872"/>
                  </a:cubicBezTo>
                  <a:cubicBezTo>
                    <a:pt x="8704" y="7872"/>
                    <a:pt x="10787" y="7513"/>
                    <a:pt x="12723" y="6794"/>
                  </a:cubicBezTo>
                  <a:lnTo>
                    <a:pt x="127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24;p45">
              <a:extLst>
                <a:ext uri="{FF2B5EF4-FFF2-40B4-BE49-F238E27FC236}">
                  <a16:creationId xmlns:a16="http://schemas.microsoft.com/office/drawing/2014/main" id="{2389E4E7-57E2-3CC0-2F16-C114C8A83676}"/>
                </a:ext>
              </a:extLst>
            </p:cNvPr>
            <p:cNvSpPr/>
            <p:nvPr/>
          </p:nvSpPr>
          <p:spPr>
            <a:xfrm>
              <a:off x="2497342" y="2517215"/>
              <a:ext cx="72079" cy="270443"/>
            </a:xfrm>
            <a:custGeom>
              <a:avLst/>
              <a:gdLst/>
              <a:ahLst/>
              <a:cxnLst/>
              <a:rect l="l" t="t" r="r" b="b"/>
              <a:pathLst>
                <a:path w="1944" h="7294" extrusionOk="0">
                  <a:moveTo>
                    <a:pt x="1" y="1"/>
                  </a:moveTo>
                  <a:lnTo>
                    <a:pt x="1" y="6681"/>
                  </a:lnTo>
                  <a:cubicBezTo>
                    <a:pt x="639" y="6934"/>
                    <a:pt x="1278" y="7127"/>
                    <a:pt x="1944" y="7293"/>
                  </a:cubicBezTo>
                  <a:lnTo>
                    <a:pt x="19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5;p45">
              <a:extLst>
                <a:ext uri="{FF2B5EF4-FFF2-40B4-BE49-F238E27FC236}">
                  <a16:creationId xmlns:a16="http://schemas.microsoft.com/office/drawing/2014/main" id="{30EF1A22-FCDC-7958-278E-357F39987BB5}"/>
                </a:ext>
              </a:extLst>
            </p:cNvPr>
            <p:cNvSpPr/>
            <p:nvPr/>
          </p:nvSpPr>
          <p:spPr>
            <a:xfrm>
              <a:off x="2611319" y="2556183"/>
              <a:ext cx="111047" cy="249977"/>
            </a:xfrm>
            <a:custGeom>
              <a:avLst/>
              <a:gdLst/>
              <a:ahLst/>
              <a:cxnLst/>
              <a:rect l="l" t="t" r="r" b="b"/>
              <a:pathLst>
                <a:path w="2995" h="6742" extrusionOk="0">
                  <a:moveTo>
                    <a:pt x="1" y="1"/>
                  </a:moveTo>
                  <a:lnTo>
                    <a:pt x="1" y="6741"/>
                  </a:lnTo>
                  <a:lnTo>
                    <a:pt x="2995" y="6741"/>
                  </a:lnTo>
                  <a:lnTo>
                    <a:pt x="29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26;p45">
              <a:extLst>
                <a:ext uri="{FF2B5EF4-FFF2-40B4-BE49-F238E27FC236}">
                  <a16:creationId xmlns:a16="http://schemas.microsoft.com/office/drawing/2014/main" id="{C3489A43-5ACB-36A8-E0DE-E1C60AD3CAA2}"/>
                </a:ext>
              </a:extLst>
            </p:cNvPr>
            <p:cNvSpPr/>
            <p:nvPr/>
          </p:nvSpPr>
          <p:spPr>
            <a:xfrm>
              <a:off x="2806717" y="2637382"/>
              <a:ext cx="112048" cy="53540"/>
            </a:xfrm>
            <a:custGeom>
              <a:avLst/>
              <a:gdLst/>
              <a:ahLst/>
              <a:cxnLst/>
              <a:rect l="l" t="t" r="r" b="b"/>
              <a:pathLst>
                <a:path w="3022" h="1444" extrusionOk="0">
                  <a:moveTo>
                    <a:pt x="1" y="0"/>
                  </a:moveTo>
                  <a:lnTo>
                    <a:pt x="1" y="1444"/>
                  </a:lnTo>
                  <a:lnTo>
                    <a:pt x="3021" y="1444"/>
                  </a:lnTo>
                  <a:lnTo>
                    <a:pt x="3021" y="0"/>
                  </a:lnTo>
                  <a:close/>
                </a:path>
              </a:pathLst>
            </a:custGeom>
            <a:solidFill>
              <a:srgbClr val="FFDFE5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45">
              <a:extLst>
                <a:ext uri="{FF2B5EF4-FFF2-40B4-BE49-F238E27FC236}">
                  <a16:creationId xmlns:a16="http://schemas.microsoft.com/office/drawing/2014/main" id="{404E5C9E-BD46-343F-CAAD-16349ABAC811}"/>
                </a:ext>
              </a:extLst>
            </p:cNvPr>
            <p:cNvSpPr/>
            <p:nvPr/>
          </p:nvSpPr>
          <p:spPr>
            <a:xfrm>
              <a:off x="2806717" y="2556183"/>
              <a:ext cx="112048" cy="52613"/>
            </a:xfrm>
            <a:custGeom>
              <a:avLst/>
              <a:gdLst/>
              <a:ahLst/>
              <a:cxnLst/>
              <a:rect l="l" t="t" r="r" b="b"/>
              <a:pathLst>
                <a:path w="3022" h="1419" extrusionOk="0">
                  <a:moveTo>
                    <a:pt x="1" y="1"/>
                  </a:moveTo>
                  <a:lnTo>
                    <a:pt x="1" y="1418"/>
                  </a:lnTo>
                  <a:lnTo>
                    <a:pt x="3021" y="1418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28;p45">
              <a:extLst>
                <a:ext uri="{FF2B5EF4-FFF2-40B4-BE49-F238E27FC236}">
                  <a16:creationId xmlns:a16="http://schemas.microsoft.com/office/drawing/2014/main" id="{DEEDDDC7-3D7E-052D-DFCD-D52BDC185205}"/>
                </a:ext>
              </a:extLst>
            </p:cNvPr>
            <p:cNvSpPr/>
            <p:nvPr/>
          </p:nvSpPr>
          <p:spPr>
            <a:xfrm>
              <a:off x="2806717" y="2637382"/>
              <a:ext cx="112048" cy="53540"/>
            </a:xfrm>
            <a:custGeom>
              <a:avLst/>
              <a:gdLst/>
              <a:ahLst/>
              <a:cxnLst/>
              <a:rect l="l" t="t" r="r" b="b"/>
              <a:pathLst>
                <a:path w="3022" h="1444" extrusionOk="0">
                  <a:moveTo>
                    <a:pt x="1" y="0"/>
                  </a:moveTo>
                  <a:lnTo>
                    <a:pt x="1" y="1444"/>
                  </a:lnTo>
                  <a:lnTo>
                    <a:pt x="3021" y="1444"/>
                  </a:lnTo>
                  <a:lnTo>
                    <a:pt x="30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29;p45">
              <a:extLst>
                <a:ext uri="{FF2B5EF4-FFF2-40B4-BE49-F238E27FC236}">
                  <a16:creationId xmlns:a16="http://schemas.microsoft.com/office/drawing/2014/main" id="{DC311049-B07C-F6EF-6EFF-C42E1BA12C7C}"/>
                </a:ext>
              </a:extLst>
            </p:cNvPr>
            <p:cNvSpPr/>
            <p:nvPr/>
          </p:nvSpPr>
          <p:spPr>
            <a:xfrm>
              <a:off x="2806717" y="2719768"/>
              <a:ext cx="112048" cy="52316"/>
            </a:xfrm>
            <a:custGeom>
              <a:avLst/>
              <a:gdLst/>
              <a:ahLst/>
              <a:cxnLst/>
              <a:rect l="l" t="t" r="r" b="b"/>
              <a:pathLst>
                <a:path w="302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3021" y="1411"/>
                  </a:lnTo>
                  <a:lnTo>
                    <a:pt x="30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30;p45">
              <a:extLst>
                <a:ext uri="{FF2B5EF4-FFF2-40B4-BE49-F238E27FC236}">
                  <a16:creationId xmlns:a16="http://schemas.microsoft.com/office/drawing/2014/main" id="{B4D10958-E464-BEAD-888F-20D66C0CF10D}"/>
                </a:ext>
              </a:extLst>
            </p:cNvPr>
            <p:cNvSpPr/>
            <p:nvPr/>
          </p:nvSpPr>
          <p:spPr>
            <a:xfrm>
              <a:off x="2247440" y="1705034"/>
              <a:ext cx="190245" cy="175970"/>
            </a:xfrm>
            <a:custGeom>
              <a:avLst/>
              <a:gdLst/>
              <a:ahLst/>
              <a:cxnLst/>
              <a:rect l="l" t="t" r="r" b="b"/>
              <a:pathLst>
                <a:path w="5131" h="4746" extrusionOk="0">
                  <a:moveTo>
                    <a:pt x="2579" y="0"/>
                  </a:moveTo>
                  <a:cubicBezTo>
                    <a:pt x="1625" y="0"/>
                    <a:pt x="659" y="658"/>
                    <a:pt x="333" y="1585"/>
                  </a:cubicBezTo>
                  <a:cubicBezTo>
                    <a:pt x="0" y="2496"/>
                    <a:pt x="333" y="3634"/>
                    <a:pt x="1111" y="4246"/>
                  </a:cubicBezTo>
                  <a:cubicBezTo>
                    <a:pt x="1531" y="4579"/>
                    <a:pt x="2056" y="4745"/>
                    <a:pt x="2582" y="4745"/>
                  </a:cubicBezTo>
                  <a:cubicBezTo>
                    <a:pt x="3054" y="4745"/>
                    <a:pt x="3527" y="4606"/>
                    <a:pt x="3913" y="4326"/>
                  </a:cubicBezTo>
                  <a:cubicBezTo>
                    <a:pt x="4744" y="3774"/>
                    <a:pt x="5130" y="2663"/>
                    <a:pt x="4858" y="1725"/>
                  </a:cubicBezTo>
                  <a:cubicBezTo>
                    <a:pt x="4691" y="1166"/>
                    <a:pt x="4359" y="727"/>
                    <a:pt x="3913" y="474"/>
                  </a:cubicBezTo>
                  <a:lnTo>
                    <a:pt x="3633" y="973"/>
                  </a:lnTo>
                  <a:cubicBezTo>
                    <a:pt x="3966" y="1139"/>
                    <a:pt x="4219" y="1472"/>
                    <a:pt x="4325" y="1858"/>
                  </a:cubicBezTo>
                  <a:cubicBezTo>
                    <a:pt x="4525" y="2583"/>
                    <a:pt x="4219" y="3441"/>
                    <a:pt x="3607" y="3887"/>
                  </a:cubicBezTo>
                  <a:cubicBezTo>
                    <a:pt x="3308" y="4080"/>
                    <a:pt x="2949" y="4177"/>
                    <a:pt x="2592" y="4177"/>
                  </a:cubicBezTo>
                  <a:cubicBezTo>
                    <a:pt x="2186" y="4177"/>
                    <a:pt x="1782" y="4052"/>
                    <a:pt x="1471" y="3801"/>
                  </a:cubicBezTo>
                  <a:cubicBezTo>
                    <a:pt x="865" y="3355"/>
                    <a:pt x="612" y="2470"/>
                    <a:pt x="865" y="1751"/>
                  </a:cubicBezTo>
                  <a:cubicBezTo>
                    <a:pt x="1104" y="1080"/>
                    <a:pt x="1819" y="559"/>
                    <a:pt x="2566" y="559"/>
                  </a:cubicBezTo>
                  <a:cubicBezTo>
                    <a:pt x="2589" y="559"/>
                    <a:pt x="2612" y="559"/>
                    <a:pt x="2635" y="560"/>
                  </a:cubicBezTo>
                  <a:lnTo>
                    <a:pt x="2635" y="1"/>
                  </a:lnTo>
                  <a:cubicBezTo>
                    <a:pt x="2616" y="1"/>
                    <a:pt x="2598" y="0"/>
                    <a:pt x="2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31;p45">
              <a:extLst>
                <a:ext uri="{FF2B5EF4-FFF2-40B4-BE49-F238E27FC236}">
                  <a16:creationId xmlns:a16="http://schemas.microsoft.com/office/drawing/2014/main" id="{62902721-5313-D568-3AE2-4A2FF545866B}"/>
                </a:ext>
              </a:extLst>
            </p:cNvPr>
            <p:cNvSpPr/>
            <p:nvPr/>
          </p:nvSpPr>
          <p:spPr>
            <a:xfrm>
              <a:off x="2196125" y="1866395"/>
              <a:ext cx="347379" cy="750523"/>
            </a:xfrm>
            <a:custGeom>
              <a:avLst/>
              <a:gdLst/>
              <a:ahLst/>
              <a:cxnLst/>
              <a:rect l="l" t="t" r="r" b="b"/>
              <a:pathLst>
                <a:path w="9369" h="20242" extrusionOk="0">
                  <a:moveTo>
                    <a:pt x="2329" y="1"/>
                  </a:moveTo>
                  <a:cubicBezTo>
                    <a:pt x="2023" y="393"/>
                    <a:pt x="1750" y="833"/>
                    <a:pt x="1497" y="1278"/>
                  </a:cubicBezTo>
                  <a:cubicBezTo>
                    <a:pt x="832" y="2529"/>
                    <a:pt x="386" y="3940"/>
                    <a:pt x="220" y="5464"/>
                  </a:cubicBezTo>
                  <a:cubicBezTo>
                    <a:pt x="0" y="7267"/>
                    <a:pt x="193" y="9236"/>
                    <a:pt x="752" y="11259"/>
                  </a:cubicBezTo>
                  <a:cubicBezTo>
                    <a:pt x="1418" y="13754"/>
                    <a:pt x="2495" y="15777"/>
                    <a:pt x="3939" y="17334"/>
                  </a:cubicBezTo>
                  <a:cubicBezTo>
                    <a:pt x="4771" y="18219"/>
                    <a:pt x="5709" y="18938"/>
                    <a:pt x="6741" y="19437"/>
                  </a:cubicBezTo>
                  <a:cubicBezTo>
                    <a:pt x="7539" y="19856"/>
                    <a:pt x="8404" y="20102"/>
                    <a:pt x="9262" y="20242"/>
                  </a:cubicBezTo>
                  <a:cubicBezTo>
                    <a:pt x="9316" y="20022"/>
                    <a:pt x="9342" y="19829"/>
                    <a:pt x="9369" y="19603"/>
                  </a:cubicBezTo>
                  <a:cubicBezTo>
                    <a:pt x="8511" y="19463"/>
                    <a:pt x="7679" y="19190"/>
                    <a:pt x="6874" y="18771"/>
                  </a:cubicBezTo>
                  <a:cubicBezTo>
                    <a:pt x="5989" y="18299"/>
                    <a:pt x="5157" y="17667"/>
                    <a:pt x="4412" y="16888"/>
                  </a:cubicBezTo>
                  <a:cubicBezTo>
                    <a:pt x="3048" y="15418"/>
                    <a:pt x="2023" y="13448"/>
                    <a:pt x="1384" y="11093"/>
                  </a:cubicBezTo>
                  <a:cubicBezTo>
                    <a:pt x="859" y="9123"/>
                    <a:pt x="692" y="7267"/>
                    <a:pt x="885" y="5524"/>
                  </a:cubicBezTo>
                  <a:cubicBezTo>
                    <a:pt x="1025" y="4106"/>
                    <a:pt x="1444" y="2775"/>
                    <a:pt x="2083" y="1611"/>
                  </a:cubicBezTo>
                  <a:cubicBezTo>
                    <a:pt x="2303" y="1199"/>
                    <a:pt x="2582" y="779"/>
                    <a:pt x="2855" y="420"/>
                  </a:cubicBezTo>
                  <a:lnTo>
                    <a:pt x="23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32;p45">
              <a:extLst>
                <a:ext uri="{FF2B5EF4-FFF2-40B4-BE49-F238E27FC236}">
                  <a16:creationId xmlns:a16="http://schemas.microsoft.com/office/drawing/2014/main" id="{10B019F8-9210-CAC3-10CF-F0736C25D117}"/>
                </a:ext>
              </a:extLst>
            </p:cNvPr>
            <p:cNvSpPr/>
            <p:nvPr/>
          </p:nvSpPr>
          <p:spPr>
            <a:xfrm>
              <a:off x="2446027" y="2562375"/>
              <a:ext cx="97477" cy="54541"/>
            </a:xfrm>
            <a:custGeom>
              <a:avLst/>
              <a:gdLst/>
              <a:ahLst/>
              <a:cxnLst/>
              <a:rect l="l" t="t" r="r" b="b"/>
              <a:pathLst>
                <a:path w="2629" h="1471" extrusionOk="0">
                  <a:moveTo>
                    <a:pt x="134" y="0"/>
                  </a:moveTo>
                  <a:cubicBezTo>
                    <a:pt x="107" y="193"/>
                    <a:pt x="54" y="446"/>
                    <a:pt x="1" y="666"/>
                  </a:cubicBezTo>
                  <a:cubicBezTo>
                    <a:pt x="799" y="1085"/>
                    <a:pt x="1664" y="1331"/>
                    <a:pt x="2522" y="1471"/>
                  </a:cubicBezTo>
                  <a:cubicBezTo>
                    <a:pt x="2576" y="1251"/>
                    <a:pt x="2602" y="1058"/>
                    <a:pt x="2629" y="832"/>
                  </a:cubicBezTo>
                  <a:cubicBezTo>
                    <a:pt x="1771" y="692"/>
                    <a:pt x="939" y="419"/>
                    <a:pt x="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33;p45">
              <a:extLst>
                <a:ext uri="{FF2B5EF4-FFF2-40B4-BE49-F238E27FC236}">
                  <a16:creationId xmlns:a16="http://schemas.microsoft.com/office/drawing/2014/main" id="{A99B59AE-397B-9A60-6A8E-52B4842A9EB3}"/>
                </a:ext>
              </a:extLst>
            </p:cNvPr>
            <p:cNvSpPr/>
            <p:nvPr/>
          </p:nvSpPr>
          <p:spPr>
            <a:xfrm>
              <a:off x="2224971" y="1847597"/>
              <a:ext cx="104892" cy="86539"/>
            </a:xfrm>
            <a:custGeom>
              <a:avLst/>
              <a:gdLst/>
              <a:ahLst/>
              <a:cxnLst/>
              <a:rect l="l" t="t" r="r" b="b"/>
              <a:pathLst>
                <a:path w="2829" h="2334" extrusionOk="0">
                  <a:moveTo>
                    <a:pt x="1120" y="0"/>
                  </a:moveTo>
                  <a:cubicBezTo>
                    <a:pt x="868" y="0"/>
                    <a:pt x="616" y="116"/>
                    <a:pt x="440" y="342"/>
                  </a:cubicBezTo>
                  <a:lnTo>
                    <a:pt x="220" y="648"/>
                  </a:lnTo>
                  <a:cubicBezTo>
                    <a:pt x="1" y="954"/>
                    <a:pt x="81" y="1399"/>
                    <a:pt x="413" y="1592"/>
                  </a:cubicBezTo>
                  <a:lnTo>
                    <a:pt x="1498" y="2258"/>
                  </a:lnTo>
                  <a:cubicBezTo>
                    <a:pt x="1600" y="2309"/>
                    <a:pt x="1710" y="2334"/>
                    <a:pt x="1818" y="2334"/>
                  </a:cubicBezTo>
                  <a:cubicBezTo>
                    <a:pt x="2061" y="2334"/>
                    <a:pt x="2294" y="2209"/>
                    <a:pt x="2409" y="1978"/>
                  </a:cubicBezTo>
                  <a:lnTo>
                    <a:pt x="2662" y="1566"/>
                  </a:lnTo>
                  <a:cubicBezTo>
                    <a:pt x="2829" y="1260"/>
                    <a:pt x="2716" y="874"/>
                    <a:pt x="2436" y="674"/>
                  </a:cubicBezTo>
                  <a:lnTo>
                    <a:pt x="1551" y="122"/>
                  </a:lnTo>
                  <a:cubicBezTo>
                    <a:pt x="1418" y="40"/>
                    <a:pt x="1269" y="0"/>
                    <a:pt x="11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0" dist="19050" dir="5400000" algn="bl" rotWithShape="0">
                <a:schemeClr val="lt2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507;p36">
            <a:extLst>
              <a:ext uri="{FF2B5EF4-FFF2-40B4-BE49-F238E27FC236}">
                <a16:creationId xmlns:a16="http://schemas.microsoft.com/office/drawing/2014/main" id="{1CBA8790-D903-732C-6D40-482A7038622C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38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49"/>
          <p:cNvSpPr txBox="1">
            <a:spLocks noGrp="1"/>
          </p:cNvSpPr>
          <p:nvPr>
            <p:ph type="subTitle" idx="3"/>
          </p:nvPr>
        </p:nvSpPr>
        <p:spPr>
          <a:xfrm>
            <a:off x="4311226" y="2571750"/>
            <a:ext cx="4117748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ETL process time-consuming and inefficient.</a:t>
            </a:r>
          </a:p>
        </p:txBody>
      </p:sp>
      <p:sp>
        <p:nvSpPr>
          <p:cNvPr id="990" name="Google Shape;990;p49"/>
          <p:cNvSpPr txBox="1">
            <a:spLocks noGrp="1"/>
          </p:cNvSpPr>
          <p:nvPr>
            <p:ph type="title" idx="2"/>
          </p:nvPr>
        </p:nvSpPr>
        <p:spPr>
          <a:xfrm>
            <a:off x="4311226" y="1982560"/>
            <a:ext cx="411774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oncert One" pitchFamily="2" charset="0"/>
              </a:rPr>
              <a:t>Limitations</a:t>
            </a:r>
            <a:endParaRPr lang="en-US" dirty="0">
              <a:latin typeface="Concert One" pitchFamily="2" charset="0"/>
            </a:endParaRPr>
          </a:p>
        </p:txBody>
      </p:sp>
      <p:sp>
        <p:nvSpPr>
          <p:cNvPr id="998" name="Google Shape;998;p49"/>
          <p:cNvSpPr txBox="1">
            <a:spLocks noGrp="1"/>
          </p:cNvSpPr>
          <p:nvPr>
            <p:ph type="title"/>
          </p:nvPr>
        </p:nvSpPr>
        <p:spPr>
          <a:xfrm>
            <a:off x="715075" y="69145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VII. CONCLUSION</a:t>
            </a:r>
            <a:endParaRPr dirty="0"/>
          </a:p>
        </p:txBody>
      </p:sp>
      <p:grpSp>
        <p:nvGrpSpPr>
          <p:cNvPr id="999" name="Google Shape;999;p49"/>
          <p:cNvGrpSpPr/>
          <p:nvPr/>
        </p:nvGrpSpPr>
        <p:grpSpPr>
          <a:xfrm flipH="1">
            <a:off x="1499504" y="1760121"/>
            <a:ext cx="2586040" cy="3383524"/>
            <a:chOff x="3259462" y="1639078"/>
            <a:chExt cx="2678446" cy="3504427"/>
          </a:xfrm>
        </p:grpSpPr>
        <p:grpSp>
          <p:nvGrpSpPr>
            <p:cNvPr id="1000" name="Google Shape;1000;p49"/>
            <p:cNvGrpSpPr/>
            <p:nvPr/>
          </p:nvGrpSpPr>
          <p:grpSpPr>
            <a:xfrm flipH="1">
              <a:off x="4485259" y="1639078"/>
              <a:ext cx="226824" cy="635820"/>
              <a:chOff x="6948332" y="1457146"/>
              <a:chExt cx="93171" cy="261171"/>
            </a:xfrm>
          </p:grpSpPr>
          <p:sp>
            <p:nvSpPr>
              <p:cNvPr id="1001" name="Google Shape;1001;p49"/>
              <p:cNvSpPr/>
              <p:nvPr/>
            </p:nvSpPr>
            <p:spPr>
              <a:xfrm>
                <a:off x="6992594" y="1509332"/>
                <a:ext cx="4631" cy="208984"/>
              </a:xfrm>
              <a:custGeom>
                <a:avLst/>
                <a:gdLst/>
                <a:ahLst/>
                <a:cxnLst/>
                <a:rect l="l" t="t" r="r" b="b"/>
                <a:pathLst>
                  <a:path w="88" h="2436" extrusionOk="0">
                    <a:moveTo>
                      <a:pt x="27" y="0"/>
                    </a:moveTo>
                    <a:cubicBezTo>
                      <a:pt x="1" y="0"/>
                      <a:pt x="1" y="27"/>
                      <a:pt x="1" y="53"/>
                    </a:cubicBezTo>
                    <a:lnTo>
                      <a:pt x="1" y="2382"/>
                    </a:lnTo>
                    <a:cubicBezTo>
                      <a:pt x="1" y="2409"/>
                      <a:pt x="1" y="2435"/>
                      <a:pt x="27" y="2435"/>
                    </a:cubicBezTo>
                    <a:cubicBezTo>
                      <a:pt x="61" y="2435"/>
                      <a:pt x="87" y="2409"/>
                      <a:pt x="87" y="2382"/>
                    </a:cubicBezTo>
                    <a:lnTo>
                      <a:pt x="87" y="53"/>
                    </a:lnTo>
                    <a:cubicBezTo>
                      <a:pt x="87" y="27"/>
                      <a:pt x="61" y="0"/>
                      <a:pt x="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9"/>
              <p:cNvSpPr/>
              <p:nvPr/>
            </p:nvSpPr>
            <p:spPr>
              <a:xfrm>
                <a:off x="6953174" y="1457146"/>
                <a:ext cx="83476" cy="8339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972" extrusionOk="0">
                    <a:moveTo>
                      <a:pt x="500" y="0"/>
                    </a:moveTo>
                    <a:cubicBezTo>
                      <a:pt x="227" y="0"/>
                      <a:pt x="1" y="220"/>
                      <a:pt x="1" y="499"/>
                    </a:cubicBezTo>
                    <a:cubicBezTo>
                      <a:pt x="1" y="745"/>
                      <a:pt x="227" y="971"/>
                      <a:pt x="500" y="971"/>
                    </a:cubicBezTo>
                    <a:cubicBezTo>
                      <a:pt x="753" y="971"/>
                      <a:pt x="972" y="745"/>
                      <a:pt x="972" y="499"/>
                    </a:cubicBezTo>
                    <a:cubicBezTo>
                      <a:pt x="972" y="220"/>
                      <a:pt x="753" y="0"/>
                      <a:pt x="5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9"/>
              <p:cNvSpPr/>
              <p:nvPr/>
            </p:nvSpPr>
            <p:spPr>
              <a:xfrm>
                <a:off x="6948332" y="1606358"/>
                <a:ext cx="93171" cy="33716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393" extrusionOk="0">
                    <a:moveTo>
                      <a:pt x="526" y="34"/>
                    </a:moveTo>
                    <a:cubicBezTo>
                      <a:pt x="832" y="34"/>
                      <a:pt x="1025" y="113"/>
                      <a:pt x="1025" y="200"/>
                    </a:cubicBezTo>
                    <a:cubicBezTo>
                      <a:pt x="1025" y="253"/>
                      <a:pt x="832" y="333"/>
                      <a:pt x="526" y="333"/>
                    </a:cubicBezTo>
                    <a:cubicBezTo>
                      <a:pt x="254" y="333"/>
                      <a:pt x="61" y="253"/>
                      <a:pt x="61" y="200"/>
                    </a:cubicBezTo>
                    <a:cubicBezTo>
                      <a:pt x="61" y="113"/>
                      <a:pt x="254" y="34"/>
                      <a:pt x="526" y="34"/>
                    </a:cubicBezTo>
                    <a:close/>
                    <a:moveTo>
                      <a:pt x="526" y="0"/>
                    </a:moveTo>
                    <a:cubicBezTo>
                      <a:pt x="280" y="0"/>
                      <a:pt x="1" y="60"/>
                      <a:pt x="1" y="200"/>
                    </a:cubicBezTo>
                    <a:cubicBezTo>
                      <a:pt x="1" y="333"/>
                      <a:pt x="280" y="393"/>
                      <a:pt x="526" y="393"/>
                    </a:cubicBezTo>
                    <a:cubicBezTo>
                      <a:pt x="806" y="393"/>
                      <a:pt x="1085" y="333"/>
                      <a:pt x="1085" y="200"/>
                    </a:cubicBezTo>
                    <a:cubicBezTo>
                      <a:pt x="1085" y="60"/>
                      <a:pt x="806" y="0"/>
                      <a:pt x="5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9"/>
              <p:cNvSpPr/>
              <p:nvPr/>
            </p:nvSpPr>
            <p:spPr>
              <a:xfrm>
                <a:off x="6948332" y="1654316"/>
                <a:ext cx="93171" cy="35432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413" extrusionOk="0">
                    <a:moveTo>
                      <a:pt x="526" y="53"/>
                    </a:moveTo>
                    <a:cubicBezTo>
                      <a:pt x="832" y="53"/>
                      <a:pt x="1025" y="140"/>
                      <a:pt x="1025" y="193"/>
                    </a:cubicBezTo>
                    <a:cubicBezTo>
                      <a:pt x="1025" y="273"/>
                      <a:pt x="832" y="359"/>
                      <a:pt x="526" y="359"/>
                    </a:cubicBezTo>
                    <a:cubicBezTo>
                      <a:pt x="254" y="359"/>
                      <a:pt x="61" y="273"/>
                      <a:pt x="61" y="193"/>
                    </a:cubicBezTo>
                    <a:cubicBezTo>
                      <a:pt x="61" y="140"/>
                      <a:pt x="254" y="53"/>
                      <a:pt x="526" y="53"/>
                    </a:cubicBezTo>
                    <a:close/>
                    <a:moveTo>
                      <a:pt x="526" y="0"/>
                    </a:moveTo>
                    <a:cubicBezTo>
                      <a:pt x="280" y="0"/>
                      <a:pt x="1" y="80"/>
                      <a:pt x="1" y="193"/>
                    </a:cubicBezTo>
                    <a:cubicBezTo>
                      <a:pt x="1" y="333"/>
                      <a:pt x="280" y="413"/>
                      <a:pt x="526" y="413"/>
                    </a:cubicBezTo>
                    <a:cubicBezTo>
                      <a:pt x="806" y="413"/>
                      <a:pt x="1085" y="333"/>
                      <a:pt x="1085" y="193"/>
                    </a:cubicBezTo>
                    <a:cubicBezTo>
                      <a:pt x="1085" y="80"/>
                      <a:pt x="806" y="0"/>
                      <a:pt x="5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5" name="Google Shape;1005;p49"/>
            <p:cNvGrpSpPr/>
            <p:nvPr/>
          </p:nvGrpSpPr>
          <p:grpSpPr>
            <a:xfrm>
              <a:off x="3259462" y="2108000"/>
              <a:ext cx="2678446" cy="3035505"/>
              <a:chOff x="3259462" y="1802125"/>
              <a:chExt cx="2678446" cy="3035505"/>
            </a:xfrm>
          </p:grpSpPr>
          <p:sp>
            <p:nvSpPr>
              <p:cNvPr id="1006" name="Google Shape;1006;p49"/>
              <p:cNvSpPr/>
              <p:nvPr/>
            </p:nvSpPr>
            <p:spPr>
              <a:xfrm>
                <a:off x="5413847" y="2768341"/>
                <a:ext cx="258630" cy="690347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7925" extrusionOk="0">
                    <a:moveTo>
                      <a:pt x="1" y="0"/>
                    </a:moveTo>
                    <a:lnTo>
                      <a:pt x="1" y="7925"/>
                    </a:lnTo>
                    <a:lnTo>
                      <a:pt x="2050" y="7925"/>
                    </a:lnTo>
                    <a:cubicBezTo>
                      <a:pt x="2549" y="7925"/>
                      <a:pt x="2968" y="7512"/>
                      <a:pt x="2968" y="7013"/>
                    </a:cubicBezTo>
                    <a:lnTo>
                      <a:pt x="2968" y="912"/>
                    </a:lnTo>
                    <a:cubicBezTo>
                      <a:pt x="2968" y="413"/>
                      <a:pt x="2549" y="0"/>
                      <a:pt x="20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9"/>
              <p:cNvSpPr/>
              <p:nvPr/>
            </p:nvSpPr>
            <p:spPr>
              <a:xfrm>
                <a:off x="5437628" y="2768341"/>
                <a:ext cx="99218" cy="690347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7925" extrusionOk="0">
                    <a:moveTo>
                      <a:pt x="0" y="0"/>
                    </a:moveTo>
                    <a:lnTo>
                      <a:pt x="559" y="7925"/>
                    </a:lnTo>
                    <a:lnTo>
                      <a:pt x="639" y="7925"/>
                    </a:lnTo>
                    <a:lnTo>
                      <a:pt x="11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9"/>
              <p:cNvSpPr/>
              <p:nvPr/>
            </p:nvSpPr>
            <p:spPr>
              <a:xfrm>
                <a:off x="3273922" y="2906148"/>
                <a:ext cx="555326" cy="606721"/>
              </a:xfrm>
              <a:custGeom>
                <a:avLst/>
                <a:gdLst/>
                <a:ahLst/>
                <a:cxnLst/>
                <a:rect l="l" t="t" r="r" b="b"/>
                <a:pathLst>
                  <a:path w="6375" h="6965" extrusionOk="0">
                    <a:moveTo>
                      <a:pt x="2643" y="1"/>
                    </a:moveTo>
                    <a:cubicBezTo>
                      <a:pt x="2482" y="1"/>
                      <a:pt x="2322" y="16"/>
                      <a:pt x="2163" y="48"/>
                    </a:cubicBezTo>
                    <a:cubicBezTo>
                      <a:pt x="886" y="328"/>
                      <a:pt x="1" y="1938"/>
                      <a:pt x="140" y="3435"/>
                    </a:cubicBezTo>
                    <a:cubicBezTo>
                      <a:pt x="253" y="4932"/>
                      <a:pt x="1251" y="6237"/>
                      <a:pt x="2469" y="6736"/>
                    </a:cubicBezTo>
                    <a:cubicBezTo>
                      <a:pt x="2877" y="6892"/>
                      <a:pt x="3304" y="6965"/>
                      <a:pt x="3734" y="6965"/>
                    </a:cubicBezTo>
                    <a:cubicBezTo>
                      <a:pt x="4586" y="6965"/>
                      <a:pt x="5447" y="6677"/>
                      <a:pt x="6182" y="6177"/>
                    </a:cubicBezTo>
                    <a:cubicBezTo>
                      <a:pt x="6155" y="4846"/>
                      <a:pt x="6375" y="3741"/>
                      <a:pt x="5849" y="2577"/>
                    </a:cubicBezTo>
                    <a:cubicBezTo>
                      <a:pt x="5350" y="1379"/>
                      <a:pt x="4439" y="414"/>
                      <a:pt x="3327" y="82"/>
                    </a:cubicBezTo>
                    <a:cubicBezTo>
                      <a:pt x="3101" y="31"/>
                      <a:pt x="2871" y="1"/>
                      <a:pt x="2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9"/>
              <p:cNvSpPr/>
              <p:nvPr/>
            </p:nvSpPr>
            <p:spPr>
              <a:xfrm>
                <a:off x="3331850" y="3034547"/>
                <a:ext cx="420306" cy="395218"/>
              </a:xfrm>
              <a:custGeom>
                <a:avLst/>
                <a:gdLst/>
                <a:ahLst/>
                <a:cxnLst/>
                <a:rect l="l" t="t" r="r" b="b"/>
                <a:pathLst>
                  <a:path w="4825" h="4537" extrusionOk="0">
                    <a:moveTo>
                      <a:pt x="349" y="0"/>
                    </a:moveTo>
                    <a:cubicBezTo>
                      <a:pt x="262" y="0"/>
                      <a:pt x="175" y="6"/>
                      <a:pt x="87" y="18"/>
                    </a:cubicBezTo>
                    <a:cubicBezTo>
                      <a:pt x="28" y="45"/>
                      <a:pt x="1" y="72"/>
                      <a:pt x="1" y="131"/>
                    </a:cubicBezTo>
                    <a:cubicBezTo>
                      <a:pt x="1" y="185"/>
                      <a:pt x="54" y="211"/>
                      <a:pt x="114" y="211"/>
                    </a:cubicBezTo>
                    <a:cubicBezTo>
                      <a:pt x="199" y="198"/>
                      <a:pt x="284" y="192"/>
                      <a:pt x="369" y="192"/>
                    </a:cubicBezTo>
                    <a:cubicBezTo>
                      <a:pt x="1387" y="192"/>
                      <a:pt x="2372" y="1062"/>
                      <a:pt x="2882" y="1602"/>
                    </a:cubicBezTo>
                    <a:cubicBezTo>
                      <a:pt x="3687" y="2434"/>
                      <a:pt x="4299" y="3458"/>
                      <a:pt x="4632" y="4483"/>
                    </a:cubicBezTo>
                    <a:cubicBezTo>
                      <a:pt x="4632" y="4510"/>
                      <a:pt x="4685" y="4536"/>
                      <a:pt x="4712" y="4536"/>
                    </a:cubicBezTo>
                    <a:lnTo>
                      <a:pt x="4745" y="4536"/>
                    </a:lnTo>
                    <a:cubicBezTo>
                      <a:pt x="4798" y="4510"/>
                      <a:pt x="4825" y="4456"/>
                      <a:pt x="4798" y="4430"/>
                    </a:cubicBezTo>
                    <a:cubicBezTo>
                      <a:pt x="4466" y="3372"/>
                      <a:pt x="3854" y="2347"/>
                      <a:pt x="3022" y="1489"/>
                    </a:cubicBezTo>
                    <a:cubicBezTo>
                      <a:pt x="2485" y="922"/>
                      <a:pt x="1446" y="0"/>
                      <a:pt x="3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9"/>
              <p:cNvSpPr/>
              <p:nvPr/>
            </p:nvSpPr>
            <p:spPr>
              <a:xfrm>
                <a:off x="3259462" y="3987000"/>
                <a:ext cx="1335483" cy="850629"/>
              </a:xfrm>
              <a:custGeom>
                <a:avLst/>
                <a:gdLst/>
                <a:ahLst/>
                <a:cxnLst/>
                <a:rect l="l" t="t" r="r" b="b"/>
                <a:pathLst>
                  <a:path w="15331" h="9765" extrusionOk="0">
                    <a:moveTo>
                      <a:pt x="13402" y="1"/>
                    </a:moveTo>
                    <a:cubicBezTo>
                      <a:pt x="13368" y="1"/>
                      <a:pt x="13353" y="4"/>
                      <a:pt x="13361" y="10"/>
                    </a:cubicBezTo>
                    <a:cubicBezTo>
                      <a:pt x="13361" y="10"/>
                      <a:pt x="13394" y="176"/>
                      <a:pt x="13448" y="449"/>
                    </a:cubicBezTo>
                    <a:cubicBezTo>
                      <a:pt x="13448" y="536"/>
                      <a:pt x="13448" y="589"/>
                      <a:pt x="13474" y="675"/>
                    </a:cubicBezTo>
                    <a:cubicBezTo>
                      <a:pt x="13527" y="1061"/>
                      <a:pt x="13561" y="1534"/>
                      <a:pt x="13587" y="2059"/>
                    </a:cubicBezTo>
                    <a:cubicBezTo>
                      <a:pt x="13641" y="3390"/>
                      <a:pt x="13421" y="4974"/>
                      <a:pt x="12310" y="5306"/>
                    </a:cubicBezTo>
                    <a:cubicBezTo>
                      <a:pt x="10260" y="5938"/>
                      <a:pt x="2609" y="5859"/>
                      <a:pt x="1085" y="7549"/>
                    </a:cubicBezTo>
                    <a:cubicBezTo>
                      <a:pt x="499" y="8134"/>
                      <a:pt x="167" y="8966"/>
                      <a:pt x="0" y="9764"/>
                    </a:cubicBezTo>
                    <a:lnTo>
                      <a:pt x="15331" y="9764"/>
                    </a:lnTo>
                    <a:lnTo>
                      <a:pt x="15331" y="203"/>
                    </a:lnTo>
                    <a:cubicBezTo>
                      <a:pt x="15331" y="203"/>
                      <a:pt x="13692" y="1"/>
                      <a:pt x="134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9"/>
              <p:cNvSpPr/>
              <p:nvPr/>
            </p:nvSpPr>
            <p:spPr>
              <a:xfrm>
                <a:off x="4600073" y="3970101"/>
                <a:ext cx="1337835" cy="867528"/>
              </a:xfrm>
              <a:custGeom>
                <a:avLst/>
                <a:gdLst/>
                <a:ahLst/>
                <a:cxnLst/>
                <a:rect l="l" t="t" r="r" b="b"/>
                <a:pathLst>
                  <a:path w="15358" h="9959" extrusionOk="0">
                    <a:moveTo>
                      <a:pt x="1913" y="1"/>
                    </a:moveTo>
                    <a:cubicBezTo>
                      <a:pt x="1621" y="1"/>
                      <a:pt x="171" y="180"/>
                      <a:pt x="1" y="204"/>
                    </a:cubicBezTo>
                    <a:lnTo>
                      <a:pt x="1" y="9958"/>
                    </a:lnTo>
                    <a:lnTo>
                      <a:pt x="15358" y="9958"/>
                    </a:lnTo>
                    <a:cubicBezTo>
                      <a:pt x="15191" y="9100"/>
                      <a:pt x="14859" y="8188"/>
                      <a:pt x="14246" y="7550"/>
                    </a:cubicBezTo>
                    <a:cubicBezTo>
                      <a:pt x="13641" y="6884"/>
                      <a:pt x="12084" y="6498"/>
                      <a:pt x="10314" y="6246"/>
                    </a:cubicBezTo>
                    <a:cubicBezTo>
                      <a:pt x="10281" y="6219"/>
                      <a:pt x="10254" y="6219"/>
                      <a:pt x="10201" y="6219"/>
                    </a:cubicBezTo>
                    <a:cubicBezTo>
                      <a:pt x="8564" y="5966"/>
                      <a:pt x="6734" y="5833"/>
                      <a:pt x="5264" y="5693"/>
                    </a:cubicBezTo>
                    <a:cubicBezTo>
                      <a:pt x="5237" y="5693"/>
                      <a:pt x="5211" y="5667"/>
                      <a:pt x="5184" y="5667"/>
                    </a:cubicBezTo>
                    <a:cubicBezTo>
                      <a:pt x="4266" y="5580"/>
                      <a:pt x="3494" y="5467"/>
                      <a:pt x="3021" y="5334"/>
                    </a:cubicBezTo>
                    <a:cubicBezTo>
                      <a:pt x="1910" y="5001"/>
                      <a:pt x="1691" y="3471"/>
                      <a:pt x="1717" y="2140"/>
                    </a:cubicBezTo>
                    <a:cubicBezTo>
                      <a:pt x="1744" y="1674"/>
                      <a:pt x="1770" y="1229"/>
                      <a:pt x="1830" y="869"/>
                    </a:cubicBezTo>
                    <a:cubicBezTo>
                      <a:pt x="1830" y="809"/>
                      <a:pt x="1830" y="730"/>
                      <a:pt x="1857" y="676"/>
                    </a:cubicBezTo>
                    <a:cubicBezTo>
                      <a:pt x="1910" y="284"/>
                      <a:pt x="1963" y="11"/>
                      <a:pt x="1963" y="11"/>
                    </a:cubicBezTo>
                    <a:cubicBezTo>
                      <a:pt x="1970" y="4"/>
                      <a:pt x="1952" y="1"/>
                      <a:pt x="19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9"/>
              <p:cNvSpPr/>
              <p:nvPr/>
            </p:nvSpPr>
            <p:spPr>
              <a:xfrm>
                <a:off x="4428555" y="4026112"/>
                <a:ext cx="333283" cy="18145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208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0" y="393"/>
                      <a:pt x="140" y="972"/>
                      <a:pt x="166" y="1610"/>
                    </a:cubicBezTo>
                    <a:cubicBezTo>
                      <a:pt x="665" y="1890"/>
                      <a:pt x="1218" y="2056"/>
                      <a:pt x="1803" y="2083"/>
                    </a:cubicBezTo>
                    <a:lnTo>
                      <a:pt x="1970" y="2083"/>
                    </a:lnTo>
                    <a:cubicBezTo>
                      <a:pt x="2575" y="2056"/>
                      <a:pt x="3187" y="1863"/>
                      <a:pt x="3686" y="1497"/>
                    </a:cubicBezTo>
                    <a:cubicBezTo>
                      <a:pt x="3713" y="945"/>
                      <a:pt x="3766" y="419"/>
                      <a:pt x="3826" y="33"/>
                    </a:cubicBezTo>
                    <a:lnTo>
                      <a:pt x="3826" y="33"/>
                    </a:lnTo>
                    <a:cubicBezTo>
                      <a:pt x="3573" y="60"/>
                      <a:pt x="3327" y="60"/>
                      <a:pt x="3101" y="60"/>
                    </a:cubicBezTo>
                    <a:lnTo>
                      <a:pt x="1970" y="33"/>
                    </a:lnTo>
                    <a:lnTo>
                      <a:pt x="1910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9"/>
              <p:cNvSpPr/>
              <p:nvPr/>
            </p:nvSpPr>
            <p:spPr>
              <a:xfrm>
                <a:off x="3691785" y="1949339"/>
                <a:ext cx="1789414" cy="2096563"/>
              </a:xfrm>
              <a:custGeom>
                <a:avLst/>
                <a:gdLst/>
                <a:ahLst/>
                <a:cxnLst/>
                <a:rect l="l" t="t" r="r" b="b"/>
                <a:pathLst>
                  <a:path w="20542" h="24068" extrusionOk="0">
                    <a:moveTo>
                      <a:pt x="5404" y="0"/>
                    </a:moveTo>
                    <a:cubicBezTo>
                      <a:pt x="2410" y="0"/>
                      <a:pt x="1" y="2442"/>
                      <a:pt x="1" y="5437"/>
                    </a:cubicBezTo>
                    <a:lnTo>
                      <a:pt x="1" y="18658"/>
                    </a:lnTo>
                    <a:cubicBezTo>
                      <a:pt x="1" y="21652"/>
                      <a:pt x="2410" y="24067"/>
                      <a:pt x="5404" y="24067"/>
                    </a:cubicBezTo>
                    <a:lnTo>
                      <a:pt x="15139" y="24067"/>
                    </a:lnTo>
                    <a:cubicBezTo>
                      <a:pt x="18133" y="24067"/>
                      <a:pt x="20541" y="21652"/>
                      <a:pt x="20541" y="18658"/>
                    </a:cubicBezTo>
                    <a:lnTo>
                      <a:pt x="20541" y="5437"/>
                    </a:lnTo>
                    <a:cubicBezTo>
                      <a:pt x="20541" y="2442"/>
                      <a:pt x="18133" y="0"/>
                      <a:pt x="15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9"/>
              <p:cNvSpPr/>
              <p:nvPr/>
            </p:nvSpPr>
            <p:spPr>
              <a:xfrm>
                <a:off x="4600073" y="1949339"/>
                <a:ext cx="881118" cy="2096563"/>
              </a:xfrm>
              <a:custGeom>
                <a:avLst/>
                <a:gdLst/>
                <a:ahLst/>
                <a:cxnLst/>
                <a:rect l="l" t="t" r="r" b="b"/>
                <a:pathLst>
                  <a:path w="10115" h="24068" extrusionOk="0">
                    <a:moveTo>
                      <a:pt x="1" y="0"/>
                    </a:moveTo>
                    <a:lnTo>
                      <a:pt x="1" y="24067"/>
                    </a:lnTo>
                    <a:lnTo>
                      <a:pt x="4712" y="24067"/>
                    </a:lnTo>
                    <a:cubicBezTo>
                      <a:pt x="7706" y="24067"/>
                      <a:pt x="10114" y="21652"/>
                      <a:pt x="10114" y="18658"/>
                    </a:cubicBezTo>
                    <a:lnTo>
                      <a:pt x="10114" y="5437"/>
                    </a:lnTo>
                    <a:cubicBezTo>
                      <a:pt x="10114" y="3440"/>
                      <a:pt x="9063" y="1691"/>
                      <a:pt x="7453" y="752"/>
                    </a:cubicBezTo>
                    <a:cubicBezTo>
                      <a:pt x="7426" y="719"/>
                      <a:pt x="7373" y="719"/>
                      <a:pt x="7320" y="692"/>
                    </a:cubicBezTo>
                    <a:cubicBezTo>
                      <a:pt x="6541" y="253"/>
                      <a:pt x="5656" y="0"/>
                      <a:pt x="4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5" name="Google Shape;1015;p49"/>
              <p:cNvSpPr/>
              <p:nvPr/>
            </p:nvSpPr>
            <p:spPr>
              <a:xfrm>
                <a:off x="4012957" y="2901096"/>
                <a:ext cx="219779" cy="217427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2496" extrusionOk="0">
                    <a:moveTo>
                      <a:pt x="1251" y="0"/>
                    </a:moveTo>
                    <a:cubicBezTo>
                      <a:pt x="586" y="0"/>
                      <a:pt x="0" y="552"/>
                      <a:pt x="0" y="1244"/>
                    </a:cubicBezTo>
                    <a:cubicBezTo>
                      <a:pt x="0" y="1936"/>
                      <a:pt x="586" y="2495"/>
                      <a:pt x="1251" y="2495"/>
                    </a:cubicBezTo>
                    <a:cubicBezTo>
                      <a:pt x="1943" y="2495"/>
                      <a:pt x="2522" y="1936"/>
                      <a:pt x="2522" y="1244"/>
                    </a:cubicBezTo>
                    <a:cubicBezTo>
                      <a:pt x="2522" y="552"/>
                      <a:pt x="1943" y="0"/>
                      <a:pt x="12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9"/>
              <p:cNvSpPr/>
              <p:nvPr/>
            </p:nvSpPr>
            <p:spPr>
              <a:xfrm>
                <a:off x="4391969" y="2992647"/>
                <a:ext cx="219779" cy="275355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3161" extrusionOk="0">
                    <a:moveTo>
                      <a:pt x="806" y="0"/>
                    </a:moveTo>
                    <a:cubicBezTo>
                      <a:pt x="779" y="0"/>
                      <a:pt x="753" y="0"/>
                      <a:pt x="726" y="27"/>
                    </a:cubicBezTo>
                    <a:cubicBezTo>
                      <a:pt x="473" y="612"/>
                      <a:pt x="280" y="1191"/>
                      <a:pt x="114" y="1777"/>
                    </a:cubicBezTo>
                    <a:cubicBezTo>
                      <a:pt x="61" y="1996"/>
                      <a:pt x="1" y="2249"/>
                      <a:pt x="61" y="2469"/>
                    </a:cubicBezTo>
                    <a:cubicBezTo>
                      <a:pt x="87" y="2748"/>
                      <a:pt x="307" y="2968"/>
                      <a:pt x="526" y="2995"/>
                    </a:cubicBezTo>
                    <a:cubicBezTo>
                      <a:pt x="564" y="3002"/>
                      <a:pt x="601" y="3005"/>
                      <a:pt x="639" y="3005"/>
                    </a:cubicBezTo>
                    <a:cubicBezTo>
                      <a:pt x="741" y="3005"/>
                      <a:pt x="843" y="2980"/>
                      <a:pt x="946" y="2941"/>
                    </a:cubicBezTo>
                    <a:cubicBezTo>
                      <a:pt x="972" y="2941"/>
                      <a:pt x="999" y="2915"/>
                      <a:pt x="1026" y="2915"/>
                    </a:cubicBezTo>
                    <a:cubicBezTo>
                      <a:pt x="1163" y="2882"/>
                      <a:pt x="1303" y="2865"/>
                      <a:pt x="1442" y="2865"/>
                    </a:cubicBezTo>
                    <a:cubicBezTo>
                      <a:pt x="1780" y="2865"/>
                      <a:pt x="2111" y="2963"/>
                      <a:pt x="2390" y="3161"/>
                    </a:cubicBezTo>
                    <a:lnTo>
                      <a:pt x="2443" y="3161"/>
                    </a:lnTo>
                    <a:cubicBezTo>
                      <a:pt x="2469" y="3161"/>
                      <a:pt x="2469" y="3161"/>
                      <a:pt x="2496" y="3134"/>
                    </a:cubicBezTo>
                    <a:cubicBezTo>
                      <a:pt x="2523" y="3108"/>
                      <a:pt x="2496" y="3048"/>
                      <a:pt x="2469" y="3048"/>
                    </a:cubicBezTo>
                    <a:cubicBezTo>
                      <a:pt x="2173" y="2832"/>
                      <a:pt x="1800" y="2727"/>
                      <a:pt x="1429" y="2727"/>
                    </a:cubicBezTo>
                    <a:cubicBezTo>
                      <a:pt x="1284" y="2727"/>
                      <a:pt x="1139" y="2743"/>
                      <a:pt x="999" y="2775"/>
                    </a:cubicBezTo>
                    <a:cubicBezTo>
                      <a:pt x="972" y="2802"/>
                      <a:pt x="946" y="2802"/>
                      <a:pt x="892" y="2802"/>
                    </a:cubicBezTo>
                    <a:cubicBezTo>
                      <a:pt x="810" y="2841"/>
                      <a:pt x="727" y="2865"/>
                      <a:pt x="647" y="2865"/>
                    </a:cubicBezTo>
                    <a:cubicBezTo>
                      <a:pt x="617" y="2865"/>
                      <a:pt x="588" y="2862"/>
                      <a:pt x="560" y="2855"/>
                    </a:cubicBezTo>
                    <a:cubicBezTo>
                      <a:pt x="334" y="2828"/>
                      <a:pt x="227" y="2635"/>
                      <a:pt x="167" y="2442"/>
                    </a:cubicBezTo>
                    <a:cubicBezTo>
                      <a:pt x="141" y="2249"/>
                      <a:pt x="194" y="2023"/>
                      <a:pt x="254" y="1804"/>
                    </a:cubicBezTo>
                    <a:cubicBezTo>
                      <a:pt x="393" y="1218"/>
                      <a:pt x="613" y="639"/>
                      <a:pt x="859" y="87"/>
                    </a:cubicBezTo>
                    <a:cubicBezTo>
                      <a:pt x="859" y="54"/>
                      <a:pt x="859" y="27"/>
                      <a:pt x="8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9"/>
              <p:cNvSpPr/>
              <p:nvPr/>
            </p:nvSpPr>
            <p:spPr>
              <a:xfrm>
                <a:off x="3916179" y="2614593"/>
                <a:ext cx="220301" cy="78486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901" extrusionOk="0">
                    <a:moveTo>
                      <a:pt x="1523" y="0"/>
                    </a:moveTo>
                    <a:cubicBezTo>
                      <a:pt x="1403" y="0"/>
                      <a:pt x="1283" y="14"/>
                      <a:pt x="1164" y="42"/>
                    </a:cubicBezTo>
                    <a:cubicBezTo>
                      <a:pt x="725" y="128"/>
                      <a:pt x="306" y="375"/>
                      <a:pt x="33" y="734"/>
                    </a:cubicBezTo>
                    <a:cubicBezTo>
                      <a:pt x="0" y="794"/>
                      <a:pt x="33" y="847"/>
                      <a:pt x="60" y="874"/>
                    </a:cubicBezTo>
                    <a:cubicBezTo>
                      <a:pt x="87" y="874"/>
                      <a:pt x="87" y="900"/>
                      <a:pt x="113" y="900"/>
                    </a:cubicBezTo>
                    <a:cubicBezTo>
                      <a:pt x="140" y="900"/>
                      <a:pt x="166" y="874"/>
                      <a:pt x="200" y="847"/>
                    </a:cubicBezTo>
                    <a:cubicBezTo>
                      <a:pt x="419" y="514"/>
                      <a:pt x="805" y="295"/>
                      <a:pt x="1198" y="208"/>
                    </a:cubicBezTo>
                    <a:cubicBezTo>
                      <a:pt x="1302" y="188"/>
                      <a:pt x="1407" y="178"/>
                      <a:pt x="1511" y="178"/>
                    </a:cubicBezTo>
                    <a:cubicBezTo>
                      <a:pt x="1818" y="178"/>
                      <a:pt x="2120" y="265"/>
                      <a:pt x="2389" y="435"/>
                    </a:cubicBezTo>
                    <a:cubicBezTo>
                      <a:pt x="2396" y="442"/>
                      <a:pt x="2406" y="445"/>
                      <a:pt x="2417" y="445"/>
                    </a:cubicBezTo>
                    <a:cubicBezTo>
                      <a:pt x="2444" y="445"/>
                      <a:pt x="2476" y="425"/>
                      <a:pt x="2495" y="401"/>
                    </a:cubicBezTo>
                    <a:cubicBezTo>
                      <a:pt x="2528" y="348"/>
                      <a:pt x="2528" y="295"/>
                      <a:pt x="2469" y="268"/>
                    </a:cubicBezTo>
                    <a:cubicBezTo>
                      <a:pt x="2185" y="102"/>
                      <a:pt x="1855" y="0"/>
                      <a:pt x="15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9"/>
              <p:cNvSpPr/>
              <p:nvPr/>
            </p:nvSpPr>
            <p:spPr>
              <a:xfrm>
                <a:off x="4590230" y="2746302"/>
                <a:ext cx="222043" cy="51708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5936" extrusionOk="0">
                    <a:moveTo>
                      <a:pt x="114" y="0"/>
                    </a:moveTo>
                    <a:cubicBezTo>
                      <a:pt x="0" y="0"/>
                      <a:pt x="167" y="5936"/>
                      <a:pt x="167" y="5936"/>
                    </a:cubicBezTo>
                    <a:cubicBezTo>
                      <a:pt x="449" y="5744"/>
                      <a:pt x="788" y="5647"/>
                      <a:pt x="1133" y="5647"/>
                    </a:cubicBezTo>
                    <a:cubicBezTo>
                      <a:pt x="1292" y="5647"/>
                      <a:pt x="1453" y="5667"/>
                      <a:pt x="1611" y="5709"/>
                    </a:cubicBezTo>
                    <a:cubicBezTo>
                      <a:pt x="1725" y="5738"/>
                      <a:pt x="1865" y="5801"/>
                      <a:pt x="2007" y="5801"/>
                    </a:cubicBezTo>
                    <a:cubicBezTo>
                      <a:pt x="2030" y="5801"/>
                      <a:pt x="2053" y="5800"/>
                      <a:pt x="2076" y="5796"/>
                    </a:cubicBezTo>
                    <a:cubicBezTo>
                      <a:pt x="2303" y="5743"/>
                      <a:pt x="2469" y="5516"/>
                      <a:pt x="2496" y="5297"/>
                    </a:cubicBezTo>
                    <a:cubicBezTo>
                      <a:pt x="2549" y="5077"/>
                      <a:pt x="2496" y="4851"/>
                      <a:pt x="2442" y="4632"/>
                    </a:cubicBezTo>
                    <a:cubicBezTo>
                      <a:pt x="2276" y="4046"/>
                      <a:pt x="1910" y="3520"/>
                      <a:pt x="1664" y="2968"/>
                    </a:cubicBezTo>
                    <a:cubicBezTo>
                      <a:pt x="1664" y="2968"/>
                      <a:pt x="247" y="0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9"/>
              <p:cNvSpPr/>
              <p:nvPr/>
            </p:nvSpPr>
            <p:spPr>
              <a:xfrm>
                <a:off x="4882307" y="2724873"/>
                <a:ext cx="439470" cy="439383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5044" extrusionOk="0">
                    <a:moveTo>
                      <a:pt x="2523" y="0"/>
                    </a:moveTo>
                    <a:cubicBezTo>
                      <a:pt x="1139" y="0"/>
                      <a:pt x="1" y="1131"/>
                      <a:pt x="1" y="2522"/>
                    </a:cubicBezTo>
                    <a:cubicBezTo>
                      <a:pt x="1" y="3906"/>
                      <a:pt x="1139" y="5044"/>
                      <a:pt x="2523" y="5044"/>
                    </a:cubicBezTo>
                    <a:cubicBezTo>
                      <a:pt x="3940" y="5044"/>
                      <a:pt x="5045" y="3906"/>
                      <a:pt x="5045" y="2522"/>
                    </a:cubicBezTo>
                    <a:cubicBezTo>
                      <a:pt x="5045" y="1131"/>
                      <a:pt x="3940" y="0"/>
                      <a:pt x="25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9"/>
              <p:cNvSpPr/>
              <p:nvPr/>
            </p:nvSpPr>
            <p:spPr>
              <a:xfrm>
                <a:off x="4399548" y="3344046"/>
                <a:ext cx="395915" cy="56709"/>
              </a:xfrm>
              <a:custGeom>
                <a:avLst/>
                <a:gdLst/>
                <a:ahLst/>
                <a:cxnLst/>
                <a:rect l="l" t="t" r="r" b="b"/>
                <a:pathLst>
                  <a:path w="4545" h="651" extrusionOk="0">
                    <a:moveTo>
                      <a:pt x="4454" y="1"/>
                    </a:moveTo>
                    <a:cubicBezTo>
                      <a:pt x="4439" y="1"/>
                      <a:pt x="4422" y="4"/>
                      <a:pt x="4405" y="12"/>
                    </a:cubicBezTo>
                    <a:cubicBezTo>
                      <a:pt x="3731" y="322"/>
                      <a:pt x="2993" y="475"/>
                      <a:pt x="2252" y="475"/>
                    </a:cubicBezTo>
                    <a:cubicBezTo>
                      <a:pt x="1532" y="475"/>
                      <a:pt x="809" y="331"/>
                      <a:pt x="140" y="45"/>
                    </a:cubicBezTo>
                    <a:cubicBezTo>
                      <a:pt x="123" y="36"/>
                      <a:pt x="107" y="32"/>
                      <a:pt x="93" y="32"/>
                    </a:cubicBezTo>
                    <a:cubicBezTo>
                      <a:pt x="55" y="32"/>
                      <a:pt x="27" y="60"/>
                      <a:pt x="27" y="98"/>
                    </a:cubicBezTo>
                    <a:cubicBezTo>
                      <a:pt x="0" y="125"/>
                      <a:pt x="27" y="178"/>
                      <a:pt x="54" y="211"/>
                    </a:cubicBezTo>
                    <a:cubicBezTo>
                      <a:pt x="746" y="511"/>
                      <a:pt x="1497" y="651"/>
                      <a:pt x="2243" y="651"/>
                    </a:cubicBezTo>
                    <a:cubicBezTo>
                      <a:pt x="3021" y="651"/>
                      <a:pt x="3800" y="484"/>
                      <a:pt x="4492" y="178"/>
                    </a:cubicBezTo>
                    <a:cubicBezTo>
                      <a:pt x="4545" y="152"/>
                      <a:pt x="4545" y="98"/>
                      <a:pt x="4545" y="45"/>
                    </a:cubicBezTo>
                    <a:cubicBezTo>
                      <a:pt x="4526" y="21"/>
                      <a:pt x="4493" y="1"/>
                      <a:pt x="44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9"/>
              <p:cNvSpPr/>
              <p:nvPr/>
            </p:nvSpPr>
            <p:spPr>
              <a:xfrm>
                <a:off x="4995984" y="2009619"/>
                <a:ext cx="485203" cy="620833"/>
              </a:xfrm>
              <a:custGeom>
                <a:avLst/>
                <a:gdLst/>
                <a:ahLst/>
                <a:cxnLst/>
                <a:rect l="l" t="t" r="r" b="b"/>
                <a:pathLst>
                  <a:path w="5570" h="7127" extrusionOk="0">
                    <a:moveTo>
                      <a:pt x="2775" y="0"/>
                    </a:moveTo>
                    <a:cubicBezTo>
                      <a:pt x="2163" y="60"/>
                      <a:pt x="1551" y="140"/>
                      <a:pt x="945" y="280"/>
                    </a:cubicBezTo>
                    <a:cubicBezTo>
                      <a:pt x="859" y="307"/>
                      <a:pt x="779" y="307"/>
                      <a:pt x="692" y="393"/>
                    </a:cubicBezTo>
                    <a:cubicBezTo>
                      <a:pt x="612" y="446"/>
                      <a:pt x="579" y="559"/>
                      <a:pt x="552" y="666"/>
                    </a:cubicBezTo>
                    <a:cubicBezTo>
                      <a:pt x="0" y="2522"/>
                      <a:pt x="0" y="4492"/>
                      <a:pt x="0" y="6381"/>
                    </a:cubicBezTo>
                    <a:cubicBezTo>
                      <a:pt x="0" y="6461"/>
                      <a:pt x="0" y="6548"/>
                      <a:pt x="53" y="6628"/>
                    </a:cubicBezTo>
                    <a:cubicBezTo>
                      <a:pt x="80" y="6714"/>
                      <a:pt x="193" y="6741"/>
                      <a:pt x="280" y="6794"/>
                    </a:cubicBezTo>
                    <a:cubicBezTo>
                      <a:pt x="692" y="6934"/>
                      <a:pt x="1111" y="6960"/>
                      <a:pt x="1577" y="6987"/>
                    </a:cubicBezTo>
                    <a:cubicBezTo>
                      <a:pt x="2908" y="7073"/>
                      <a:pt x="4239" y="7127"/>
                      <a:pt x="5569" y="7127"/>
                    </a:cubicBezTo>
                    <a:lnTo>
                      <a:pt x="5569" y="7047"/>
                    </a:lnTo>
                    <a:cubicBezTo>
                      <a:pt x="4239" y="7047"/>
                      <a:pt x="2908" y="6987"/>
                      <a:pt x="1577" y="6907"/>
                    </a:cubicBezTo>
                    <a:cubicBezTo>
                      <a:pt x="1111" y="6880"/>
                      <a:pt x="692" y="6821"/>
                      <a:pt x="306" y="6714"/>
                    </a:cubicBezTo>
                    <a:cubicBezTo>
                      <a:pt x="220" y="6654"/>
                      <a:pt x="167" y="6628"/>
                      <a:pt x="113" y="6574"/>
                    </a:cubicBezTo>
                    <a:cubicBezTo>
                      <a:pt x="80" y="6515"/>
                      <a:pt x="80" y="6435"/>
                      <a:pt x="80" y="6381"/>
                    </a:cubicBezTo>
                    <a:cubicBezTo>
                      <a:pt x="80" y="4492"/>
                      <a:pt x="113" y="2556"/>
                      <a:pt x="639" y="692"/>
                    </a:cubicBezTo>
                    <a:cubicBezTo>
                      <a:pt x="666" y="586"/>
                      <a:pt x="692" y="499"/>
                      <a:pt x="745" y="446"/>
                    </a:cubicBezTo>
                    <a:cubicBezTo>
                      <a:pt x="805" y="393"/>
                      <a:pt x="912" y="393"/>
                      <a:pt x="972" y="360"/>
                    </a:cubicBezTo>
                    <a:cubicBezTo>
                      <a:pt x="1610" y="227"/>
                      <a:pt x="2276" y="140"/>
                      <a:pt x="2908" y="60"/>
                    </a:cubicBezTo>
                    <a:cubicBezTo>
                      <a:pt x="2881" y="27"/>
                      <a:pt x="2828" y="27"/>
                      <a:pt x="27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9"/>
              <p:cNvSpPr/>
              <p:nvPr/>
            </p:nvSpPr>
            <p:spPr>
              <a:xfrm>
                <a:off x="5201126" y="2499957"/>
                <a:ext cx="60367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693" h="693" extrusionOk="0">
                    <a:moveTo>
                      <a:pt x="360" y="1"/>
                    </a:moveTo>
                    <a:cubicBezTo>
                      <a:pt x="167" y="1"/>
                      <a:pt x="1" y="167"/>
                      <a:pt x="1" y="360"/>
                    </a:cubicBezTo>
                    <a:cubicBezTo>
                      <a:pt x="1" y="526"/>
                      <a:pt x="167" y="693"/>
                      <a:pt x="360" y="693"/>
                    </a:cubicBezTo>
                    <a:cubicBezTo>
                      <a:pt x="526" y="693"/>
                      <a:pt x="693" y="526"/>
                      <a:pt x="693" y="360"/>
                    </a:cubicBezTo>
                    <a:cubicBezTo>
                      <a:pt x="693" y="167"/>
                      <a:pt x="526" y="1"/>
                      <a:pt x="3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9"/>
              <p:cNvSpPr/>
              <p:nvPr/>
            </p:nvSpPr>
            <p:spPr>
              <a:xfrm>
                <a:off x="5365153" y="2499957"/>
                <a:ext cx="60977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93" extrusionOk="0">
                    <a:moveTo>
                      <a:pt x="333" y="1"/>
                    </a:moveTo>
                    <a:cubicBezTo>
                      <a:pt x="167" y="1"/>
                      <a:pt x="1" y="167"/>
                      <a:pt x="1" y="360"/>
                    </a:cubicBezTo>
                    <a:cubicBezTo>
                      <a:pt x="1" y="526"/>
                      <a:pt x="167" y="693"/>
                      <a:pt x="333" y="693"/>
                    </a:cubicBezTo>
                    <a:cubicBezTo>
                      <a:pt x="533" y="693"/>
                      <a:pt x="699" y="526"/>
                      <a:pt x="699" y="360"/>
                    </a:cubicBezTo>
                    <a:cubicBezTo>
                      <a:pt x="699" y="167"/>
                      <a:pt x="533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9"/>
              <p:cNvSpPr/>
              <p:nvPr/>
            </p:nvSpPr>
            <p:spPr>
              <a:xfrm>
                <a:off x="4602425" y="3676020"/>
                <a:ext cx="362290" cy="367517"/>
              </a:xfrm>
              <a:custGeom>
                <a:avLst/>
                <a:gdLst/>
                <a:ahLst/>
                <a:cxnLst/>
                <a:rect l="l" t="t" r="r" b="b"/>
                <a:pathLst>
                  <a:path w="4159" h="4219" extrusionOk="0">
                    <a:moveTo>
                      <a:pt x="27" y="0"/>
                    </a:moveTo>
                    <a:cubicBezTo>
                      <a:pt x="0" y="0"/>
                      <a:pt x="0" y="27"/>
                      <a:pt x="0" y="60"/>
                    </a:cubicBezTo>
                    <a:cubicBezTo>
                      <a:pt x="0" y="87"/>
                      <a:pt x="0" y="113"/>
                      <a:pt x="27" y="113"/>
                    </a:cubicBezTo>
                    <a:lnTo>
                      <a:pt x="3161" y="140"/>
                    </a:lnTo>
                    <a:cubicBezTo>
                      <a:pt x="3407" y="140"/>
                      <a:pt x="3633" y="333"/>
                      <a:pt x="3660" y="586"/>
                    </a:cubicBezTo>
                    <a:lnTo>
                      <a:pt x="4072" y="4159"/>
                    </a:lnTo>
                    <a:cubicBezTo>
                      <a:pt x="4072" y="4185"/>
                      <a:pt x="4072" y="4219"/>
                      <a:pt x="4099" y="4219"/>
                    </a:cubicBezTo>
                    <a:cubicBezTo>
                      <a:pt x="4132" y="4219"/>
                      <a:pt x="4159" y="4185"/>
                      <a:pt x="4159" y="4159"/>
                    </a:cubicBezTo>
                    <a:lnTo>
                      <a:pt x="3740" y="559"/>
                    </a:lnTo>
                    <a:cubicBezTo>
                      <a:pt x="3713" y="280"/>
                      <a:pt x="3467" y="27"/>
                      <a:pt x="3161" y="27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9"/>
              <p:cNvSpPr/>
              <p:nvPr/>
            </p:nvSpPr>
            <p:spPr>
              <a:xfrm>
                <a:off x="5041717" y="4463662"/>
                <a:ext cx="459157" cy="371611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4266" extrusionOk="0">
                    <a:moveTo>
                      <a:pt x="114" y="1"/>
                    </a:moveTo>
                    <a:cubicBezTo>
                      <a:pt x="27" y="1132"/>
                      <a:pt x="1" y="2270"/>
                      <a:pt x="1" y="3381"/>
                    </a:cubicBezTo>
                    <a:cubicBezTo>
                      <a:pt x="1" y="3793"/>
                      <a:pt x="307" y="4126"/>
                      <a:pt x="719" y="4159"/>
                    </a:cubicBezTo>
                    <a:cubicBezTo>
                      <a:pt x="1638" y="4213"/>
                      <a:pt x="2716" y="4266"/>
                      <a:pt x="3853" y="4266"/>
                    </a:cubicBezTo>
                    <a:lnTo>
                      <a:pt x="4519" y="4266"/>
                    </a:lnTo>
                    <a:cubicBezTo>
                      <a:pt x="4938" y="4266"/>
                      <a:pt x="5271" y="3906"/>
                      <a:pt x="5271" y="3494"/>
                    </a:cubicBezTo>
                    <a:cubicBezTo>
                      <a:pt x="5271" y="2995"/>
                      <a:pt x="5271" y="2522"/>
                      <a:pt x="5244" y="2050"/>
                    </a:cubicBezTo>
                    <a:lnTo>
                      <a:pt x="5244" y="580"/>
                    </a:lnTo>
                    <a:cubicBezTo>
                      <a:pt x="5211" y="553"/>
                      <a:pt x="5184" y="553"/>
                      <a:pt x="5131" y="553"/>
                    </a:cubicBezTo>
                    <a:cubicBezTo>
                      <a:pt x="5158" y="1052"/>
                      <a:pt x="5158" y="1551"/>
                      <a:pt x="5158" y="2050"/>
                    </a:cubicBezTo>
                    <a:cubicBezTo>
                      <a:pt x="5158" y="2522"/>
                      <a:pt x="5158" y="2995"/>
                      <a:pt x="5184" y="3494"/>
                    </a:cubicBezTo>
                    <a:cubicBezTo>
                      <a:pt x="5184" y="3853"/>
                      <a:pt x="4878" y="4159"/>
                      <a:pt x="4519" y="4186"/>
                    </a:cubicBezTo>
                    <a:cubicBezTo>
                      <a:pt x="4338" y="4189"/>
                      <a:pt x="4159" y="4191"/>
                      <a:pt x="3981" y="4191"/>
                    </a:cubicBezTo>
                    <a:cubicBezTo>
                      <a:pt x="2777" y="4191"/>
                      <a:pt x="1665" y="4119"/>
                      <a:pt x="719" y="4073"/>
                    </a:cubicBezTo>
                    <a:cubicBezTo>
                      <a:pt x="360" y="4046"/>
                      <a:pt x="87" y="3740"/>
                      <a:pt x="87" y="3381"/>
                    </a:cubicBezTo>
                    <a:cubicBezTo>
                      <a:pt x="87" y="2270"/>
                      <a:pt x="141" y="1132"/>
                      <a:pt x="194" y="27"/>
                    </a:cubicBezTo>
                    <a:cubicBezTo>
                      <a:pt x="167" y="27"/>
                      <a:pt x="141" y="1"/>
                      <a:pt x="1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9"/>
              <p:cNvSpPr/>
              <p:nvPr/>
            </p:nvSpPr>
            <p:spPr>
              <a:xfrm>
                <a:off x="3402060" y="1920332"/>
                <a:ext cx="2342823" cy="2342911"/>
              </a:xfrm>
              <a:custGeom>
                <a:avLst/>
                <a:gdLst/>
                <a:ahLst/>
                <a:cxnLst/>
                <a:rect l="l" t="t" r="r" b="b"/>
                <a:pathLst>
                  <a:path w="26895" h="26896" extrusionOk="0">
                    <a:moveTo>
                      <a:pt x="13447" y="54"/>
                    </a:moveTo>
                    <a:cubicBezTo>
                      <a:pt x="20820" y="54"/>
                      <a:pt x="26835" y="6076"/>
                      <a:pt x="26835" y="13448"/>
                    </a:cubicBezTo>
                    <a:cubicBezTo>
                      <a:pt x="26835" y="20847"/>
                      <a:pt x="20820" y="26869"/>
                      <a:pt x="13447" y="26869"/>
                    </a:cubicBezTo>
                    <a:cubicBezTo>
                      <a:pt x="6042" y="26869"/>
                      <a:pt x="53" y="20847"/>
                      <a:pt x="53" y="13448"/>
                    </a:cubicBezTo>
                    <a:cubicBezTo>
                      <a:pt x="53" y="6076"/>
                      <a:pt x="6042" y="54"/>
                      <a:pt x="13447" y="54"/>
                    </a:cubicBezTo>
                    <a:close/>
                    <a:moveTo>
                      <a:pt x="13447" y="1"/>
                    </a:moveTo>
                    <a:cubicBezTo>
                      <a:pt x="9841" y="1"/>
                      <a:pt x="6461" y="1418"/>
                      <a:pt x="3939" y="3940"/>
                    </a:cubicBezTo>
                    <a:cubicBezTo>
                      <a:pt x="1384" y="6488"/>
                      <a:pt x="0" y="9868"/>
                      <a:pt x="0" y="13448"/>
                    </a:cubicBezTo>
                    <a:cubicBezTo>
                      <a:pt x="0" y="17054"/>
                      <a:pt x="1384" y="20435"/>
                      <a:pt x="3939" y="22956"/>
                    </a:cubicBezTo>
                    <a:cubicBezTo>
                      <a:pt x="6461" y="25505"/>
                      <a:pt x="9841" y="26895"/>
                      <a:pt x="13447" y="26895"/>
                    </a:cubicBezTo>
                    <a:cubicBezTo>
                      <a:pt x="17021" y="26895"/>
                      <a:pt x="20407" y="25505"/>
                      <a:pt x="22956" y="22956"/>
                    </a:cubicBezTo>
                    <a:cubicBezTo>
                      <a:pt x="25504" y="20435"/>
                      <a:pt x="26895" y="17054"/>
                      <a:pt x="26895" y="13448"/>
                    </a:cubicBezTo>
                    <a:cubicBezTo>
                      <a:pt x="26895" y="9868"/>
                      <a:pt x="25504" y="6488"/>
                      <a:pt x="22956" y="3940"/>
                    </a:cubicBezTo>
                    <a:cubicBezTo>
                      <a:pt x="20407" y="1418"/>
                      <a:pt x="17021" y="1"/>
                      <a:pt x="134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9"/>
              <p:cNvSpPr/>
              <p:nvPr/>
            </p:nvSpPr>
            <p:spPr>
              <a:xfrm>
                <a:off x="3283766" y="1802125"/>
                <a:ext cx="2579414" cy="2579327"/>
              </a:xfrm>
              <a:custGeom>
                <a:avLst/>
                <a:gdLst/>
                <a:ahLst/>
                <a:cxnLst/>
                <a:rect l="l" t="t" r="r" b="b"/>
                <a:pathLst>
                  <a:path w="29611" h="29610" extrusionOk="0">
                    <a:moveTo>
                      <a:pt x="14413" y="0"/>
                    </a:moveTo>
                    <a:lnTo>
                      <a:pt x="14386" y="27"/>
                    </a:lnTo>
                    <a:cubicBezTo>
                      <a:pt x="14386" y="54"/>
                      <a:pt x="14413" y="54"/>
                      <a:pt x="14413" y="54"/>
                    </a:cubicBezTo>
                    <a:lnTo>
                      <a:pt x="14613" y="54"/>
                    </a:lnTo>
                    <a:cubicBezTo>
                      <a:pt x="14613" y="54"/>
                      <a:pt x="14639" y="54"/>
                      <a:pt x="14639" y="27"/>
                    </a:cubicBezTo>
                    <a:cubicBezTo>
                      <a:pt x="14639" y="0"/>
                      <a:pt x="14613" y="0"/>
                      <a:pt x="14613" y="0"/>
                    </a:cubicBezTo>
                    <a:close/>
                    <a:moveTo>
                      <a:pt x="14779" y="0"/>
                    </a:moveTo>
                    <a:cubicBezTo>
                      <a:pt x="14779" y="0"/>
                      <a:pt x="14746" y="0"/>
                      <a:pt x="14746" y="27"/>
                    </a:cubicBezTo>
                    <a:cubicBezTo>
                      <a:pt x="14746" y="54"/>
                      <a:pt x="14779" y="54"/>
                      <a:pt x="14779" y="54"/>
                    </a:cubicBezTo>
                    <a:lnTo>
                      <a:pt x="14972" y="54"/>
                    </a:lnTo>
                    <a:cubicBezTo>
                      <a:pt x="14972" y="54"/>
                      <a:pt x="14998" y="54"/>
                      <a:pt x="14998" y="27"/>
                    </a:cubicBezTo>
                    <a:cubicBezTo>
                      <a:pt x="14998" y="0"/>
                      <a:pt x="14972" y="0"/>
                      <a:pt x="14972" y="0"/>
                    </a:cubicBezTo>
                    <a:close/>
                    <a:moveTo>
                      <a:pt x="15138" y="0"/>
                    </a:moveTo>
                    <a:lnTo>
                      <a:pt x="15112" y="27"/>
                    </a:lnTo>
                    <a:cubicBezTo>
                      <a:pt x="15112" y="54"/>
                      <a:pt x="15138" y="54"/>
                      <a:pt x="15138" y="54"/>
                    </a:cubicBezTo>
                    <a:lnTo>
                      <a:pt x="15331" y="54"/>
                    </a:lnTo>
                    <a:cubicBezTo>
                      <a:pt x="15358" y="54"/>
                      <a:pt x="15358" y="54"/>
                      <a:pt x="15358" y="27"/>
                    </a:cubicBezTo>
                    <a:cubicBezTo>
                      <a:pt x="15358" y="27"/>
                      <a:pt x="15358" y="0"/>
                      <a:pt x="15331" y="0"/>
                    </a:cubicBezTo>
                    <a:close/>
                    <a:moveTo>
                      <a:pt x="13694" y="27"/>
                    </a:moveTo>
                    <a:cubicBezTo>
                      <a:pt x="13694" y="27"/>
                      <a:pt x="13668" y="54"/>
                      <a:pt x="13668" y="80"/>
                    </a:cubicBezTo>
                    <a:lnTo>
                      <a:pt x="13887" y="80"/>
                    </a:lnTo>
                    <a:cubicBezTo>
                      <a:pt x="13887" y="80"/>
                      <a:pt x="13914" y="80"/>
                      <a:pt x="13914" y="54"/>
                    </a:cubicBezTo>
                    <a:cubicBezTo>
                      <a:pt x="13914" y="27"/>
                      <a:pt x="13887" y="27"/>
                      <a:pt x="13887" y="27"/>
                    </a:cubicBezTo>
                    <a:close/>
                    <a:moveTo>
                      <a:pt x="14247" y="0"/>
                    </a:moveTo>
                    <a:cubicBezTo>
                      <a:pt x="14193" y="0"/>
                      <a:pt x="14113" y="27"/>
                      <a:pt x="14054" y="27"/>
                    </a:cubicBezTo>
                    <a:cubicBezTo>
                      <a:pt x="14054" y="27"/>
                      <a:pt x="14027" y="27"/>
                      <a:pt x="14027" y="54"/>
                    </a:cubicBezTo>
                    <a:lnTo>
                      <a:pt x="14054" y="80"/>
                    </a:lnTo>
                    <a:cubicBezTo>
                      <a:pt x="14113" y="80"/>
                      <a:pt x="14193" y="54"/>
                      <a:pt x="14247" y="54"/>
                    </a:cubicBezTo>
                    <a:cubicBezTo>
                      <a:pt x="14247" y="54"/>
                      <a:pt x="14280" y="54"/>
                      <a:pt x="14280" y="27"/>
                    </a:cubicBezTo>
                    <a:lnTo>
                      <a:pt x="14247" y="0"/>
                    </a:lnTo>
                    <a:close/>
                    <a:moveTo>
                      <a:pt x="15524" y="27"/>
                    </a:moveTo>
                    <a:cubicBezTo>
                      <a:pt x="15497" y="27"/>
                      <a:pt x="15497" y="27"/>
                      <a:pt x="15497" y="54"/>
                    </a:cubicBezTo>
                    <a:lnTo>
                      <a:pt x="15497" y="80"/>
                    </a:lnTo>
                    <a:lnTo>
                      <a:pt x="15690" y="80"/>
                    </a:lnTo>
                    <a:cubicBezTo>
                      <a:pt x="15717" y="80"/>
                      <a:pt x="15717" y="80"/>
                      <a:pt x="15717" y="54"/>
                    </a:cubicBezTo>
                    <a:cubicBezTo>
                      <a:pt x="15717" y="27"/>
                      <a:pt x="15717" y="27"/>
                      <a:pt x="15690" y="27"/>
                    </a:cubicBezTo>
                    <a:close/>
                    <a:moveTo>
                      <a:pt x="15883" y="27"/>
                    </a:moveTo>
                    <a:cubicBezTo>
                      <a:pt x="15857" y="27"/>
                      <a:pt x="15857" y="54"/>
                      <a:pt x="15857" y="54"/>
                    </a:cubicBezTo>
                    <a:cubicBezTo>
                      <a:pt x="15857" y="80"/>
                      <a:pt x="15857" y="80"/>
                      <a:pt x="15883" y="80"/>
                    </a:cubicBezTo>
                    <a:cubicBezTo>
                      <a:pt x="15943" y="114"/>
                      <a:pt x="15997" y="114"/>
                      <a:pt x="16050" y="114"/>
                    </a:cubicBezTo>
                    <a:cubicBezTo>
                      <a:pt x="16076" y="114"/>
                      <a:pt x="16076" y="80"/>
                      <a:pt x="16076" y="80"/>
                    </a:cubicBezTo>
                    <a:cubicBezTo>
                      <a:pt x="16076" y="54"/>
                      <a:pt x="16076" y="54"/>
                      <a:pt x="16050" y="54"/>
                    </a:cubicBezTo>
                    <a:cubicBezTo>
                      <a:pt x="15997" y="54"/>
                      <a:pt x="15943" y="54"/>
                      <a:pt x="15883" y="27"/>
                    </a:cubicBezTo>
                    <a:close/>
                    <a:moveTo>
                      <a:pt x="13528" y="54"/>
                    </a:moveTo>
                    <a:cubicBezTo>
                      <a:pt x="13448" y="54"/>
                      <a:pt x="13388" y="54"/>
                      <a:pt x="13335" y="80"/>
                    </a:cubicBezTo>
                    <a:cubicBezTo>
                      <a:pt x="13335" y="80"/>
                      <a:pt x="13308" y="80"/>
                      <a:pt x="13308" y="114"/>
                    </a:cubicBezTo>
                    <a:lnTo>
                      <a:pt x="13335" y="140"/>
                    </a:lnTo>
                    <a:cubicBezTo>
                      <a:pt x="13388" y="114"/>
                      <a:pt x="13475" y="114"/>
                      <a:pt x="13528" y="114"/>
                    </a:cubicBezTo>
                    <a:lnTo>
                      <a:pt x="13555" y="80"/>
                    </a:lnTo>
                    <a:cubicBezTo>
                      <a:pt x="13555" y="54"/>
                      <a:pt x="13528" y="54"/>
                      <a:pt x="13528" y="54"/>
                    </a:cubicBezTo>
                    <a:close/>
                    <a:moveTo>
                      <a:pt x="16243" y="54"/>
                    </a:moveTo>
                    <a:cubicBezTo>
                      <a:pt x="16216" y="54"/>
                      <a:pt x="16216" y="80"/>
                      <a:pt x="16216" y="80"/>
                    </a:cubicBezTo>
                    <a:cubicBezTo>
                      <a:pt x="16216" y="114"/>
                      <a:pt x="16216" y="114"/>
                      <a:pt x="16243" y="114"/>
                    </a:cubicBezTo>
                    <a:cubicBezTo>
                      <a:pt x="16303" y="140"/>
                      <a:pt x="16356" y="140"/>
                      <a:pt x="16409" y="140"/>
                    </a:cubicBezTo>
                    <a:cubicBezTo>
                      <a:pt x="16442" y="140"/>
                      <a:pt x="16442" y="140"/>
                      <a:pt x="16442" y="114"/>
                    </a:cubicBezTo>
                    <a:cubicBezTo>
                      <a:pt x="16442" y="114"/>
                      <a:pt x="16442" y="80"/>
                      <a:pt x="16409" y="80"/>
                    </a:cubicBezTo>
                    <a:cubicBezTo>
                      <a:pt x="16356" y="80"/>
                      <a:pt x="16303" y="80"/>
                      <a:pt x="16243" y="54"/>
                    </a:cubicBezTo>
                    <a:close/>
                    <a:moveTo>
                      <a:pt x="13169" y="80"/>
                    </a:moveTo>
                    <a:cubicBezTo>
                      <a:pt x="13082" y="80"/>
                      <a:pt x="13029" y="114"/>
                      <a:pt x="12976" y="114"/>
                    </a:cubicBezTo>
                    <a:cubicBezTo>
                      <a:pt x="12949" y="114"/>
                      <a:pt x="12949" y="140"/>
                      <a:pt x="12949" y="140"/>
                    </a:cubicBezTo>
                    <a:cubicBezTo>
                      <a:pt x="12949" y="167"/>
                      <a:pt x="12976" y="167"/>
                      <a:pt x="12976" y="167"/>
                    </a:cubicBezTo>
                    <a:cubicBezTo>
                      <a:pt x="13029" y="167"/>
                      <a:pt x="13115" y="140"/>
                      <a:pt x="13169" y="140"/>
                    </a:cubicBezTo>
                    <a:cubicBezTo>
                      <a:pt x="13169" y="140"/>
                      <a:pt x="13195" y="140"/>
                      <a:pt x="13195" y="114"/>
                    </a:cubicBezTo>
                    <a:lnTo>
                      <a:pt x="13169" y="80"/>
                    </a:lnTo>
                    <a:close/>
                    <a:moveTo>
                      <a:pt x="16609" y="114"/>
                    </a:moveTo>
                    <a:cubicBezTo>
                      <a:pt x="16575" y="114"/>
                      <a:pt x="16575" y="114"/>
                      <a:pt x="16575" y="140"/>
                    </a:cubicBezTo>
                    <a:cubicBezTo>
                      <a:pt x="16575" y="140"/>
                      <a:pt x="16575" y="167"/>
                      <a:pt x="16609" y="167"/>
                    </a:cubicBezTo>
                    <a:cubicBezTo>
                      <a:pt x="16662" y="167"/>
                      <a:pt x="16715" y="167"/>
                      <a:pt x="16775" y="193"/>
                    </a:cubicBezTo>
                    <a:cubicBezTo>
                      <a:pt x="16802" y="193"/>
                      <a:pt x="16802" y="167"/>
                      <a:pt x="16802" y="167"/>
                    </a:cubicBezTo>
                    <a:cubicBezTo>
                      <a:pt x="16802" y="140"/>
                      <a:pt x="16802" y="140"/>
                      <a:pt x="16775" y="140"/>
                    </a:cubicBezTo>
                    <a:cubicBezTo>
                      <a:pt x="16715" y="114"/>
                      <a:pt x="16662" y="114"/>
                      <a:pt x="16609" y="114"/>
                    </a:cubicBezTo>
                    <a:close/>
                    <a:moveTo>
                      <a:pt x="12809" y="140"/>
                    </a:moveTo>
                    <a:cubicBezTo>
                      <a:pt x="12723" y="140"/>
                      <a:pt x="12670" y="140"/>
                      <a:pt x="12616" y="167"/>
                    </a:cubicBezTo>
                    <a:cubicBezTo>
                      <a:pt x="12583" y="167"/>
                      <a:pt x="12583" y="167"/>
                      <a:pt x="12583" y="193"/>
                    </a:cubicBezTo>
                    <a:lnTo>
                      <a:pt x="12616" y="220"/>
                    </a:lnTo>
                    <a:cubicBezTo>
                      <a:pt x="12670" y="193"/>
                      <a:pt x="12749" y="193"/>
                      <a:pt x="12809" y="193"/>
                    </a:cubicBezTo>
                    <a:lnTo>
                      <a:pt x="12836" y="167"/>
                    </a:lnTo>
                    <a:cubicBezTo>
                      <a:pt x="12836" y="140"/>
                      <a:pt x="12809" y="140"/>
                      <a:pt x="12809" y="140"/>
                    </a:cubicBezTo>
                    <a:close/>
                    <a:moveTo>
                      <a:pt x="16941" y="167"/>
                    </a:moveTo>
                    <a:lnTo>
                      <a:pt x="16941" y="220"/>
                    </a:lnTo>
                    <a:cubicBezTo>
                      <a:pt x="17021" y="220"/>
                      <a:pt x="17074" y="220"/>
                      <a:pt x="17134" y="247"/>
                    </a:cubicBezTo>
                    <a:cubicBezTo>
                      <a:pt x="17161" y="247"/>
                      <a:pt x="17161" y="220"/>
                      <a:pt x="17161" y="220"/>
                    </a:cubicBezTo>
                    <a:cubicBezTo>
                      <a:pt x="17161" y="193"/>
                      <a:pt x="17161" y="193"/>
                      <a:pt x="17134" y="193"/>
                    </a:cubicBezTo>
                    <a:cubicBezTo>
                      <a:pt x="17074" y="167"/>
                      <a:pt x="17021" y="167"/>
                      <a:pt x="16968" y="167"/>
                    </a:cubicBezTo>
                    <a:close/>
                    <a:moveTo>
                      <a:pt x="12450" y="193"/>
                    </a:moveTo>
                    <a:cubicBezTo>
                      <a:pt x="12364" y="193"/>
                      <a:pt x="12310" y="193"/>
                      <a:pt x="12250" y="220"/>
                    </a:cubicBezTo>
                    <a:cubicBezTo>
                      <a:pt x="12250" y="220"/>
                      <a:pt x="12224" y="220"/>
                      <a:pt x="12224" y="247"/>
                    </a:cubicBezTo>
                    <a:cubicBezTo>
                      <a:pt x="12224" y="280"/>
                      <a:pt x="12250" y="280"/>
                      <a:pt x="12250" y="280"/>
                    </a:cubicBezTo>
                    <a:cubicBezTo>
                      <a:pt x="12337" y="247"/>
                      <a:pt x="12390" y="247"/>
                      <a:pt x="12450" y="247"/>
                    </a:cubicBezTo>
                    <a:lnTo>
                      <a:pt x="12477" y="220"/>
                    </a:lnTo>
                    <a:cubicBezTo>
                      <a:pt x="12477" y="193"/>
                      <a:pt x="12450" y="193"/>
                      <a:pt x="12450" y="193"/>
                    </a:cubicBezTo>
                    <a:close/>
                    <a:moveTo>
                      <a:pt x="17327" y="220"/>
                    </a:moveTo>
                    <a:cubicBezTo>
                      <a:pt x="17301" y="220"/>
                      <a:pt x="17301" y="220"/>
                      <a:pt x="17301" y="247"/>
                    </a:cubicBezTo>
                    <a:cubicBezTo>
                      <a:pt x="17274" y="247"/>
                      <a:pt x="17301" y="280"/>
                      <a:pt x="17301" y="280"/>
                    </a:cubicBezTo>
                    <a:cubicBezTo>
                      <a:pt x="17381" y="280"/>
                      <a:pt x="17440" y="280"/>
                      <a:pt x="17494" y="306"/>
                    </a:cubicBezTo>
                    <a:lnTo>
                      <a:pt x="17520" y="280"/>
                    </a:lnTo>
                    <a:cubicBezTo>
                      <a:pt x="17520" y="247"/>
                      <a:pt x="17520" y="247"/>
                      <a:pt x="17494" y="247"/>
                    </a:cubicBezTo>
                    <a:cubicBezTo>
                      <a:pt x="17440" y="220"/>
                      <a:pt x="17381" y="220"/>
                      <a:pt x="17327" y="220"/>
                    </a:cubicBezTo>
                    <a:close/>
                    <a:moveTo>
                      <a:pt x="12084" y="247"/>
                    </a:moveTo>
                    <a:cubicBezTo>
                      <a:pt x="12004" y="247"/>
                      <a:pt x="11951" y="280"/>
                      <a:pt x="11891" y="280"/>
                    </a:cubicBezTo>
                    <a:lnTo>
                      <a:pt x="11864" y="306"/>
                    </a:lnTo>
                    <a:cubicBezTo>
                      <a:pt x="11864" y="333"/>
                      <a:pt x="11891" y="333"/>
                      <a:pt x="11891" y="333"/>
                    </a:cubicBezTo>
                    <a:lnTo>
                      <a:pt x="11918" y="333"/>
                    </a:lnTo>
                    <a:cubicBezTo>
                      <a:pt x="11978" y="333"/>
                      <a:pt x="12031" y="306"/>
                      <a:pt x="12084" y="306"/>
                    </a:cubicBezTo>
                    <a:cubicBezTo>
                      <a:pt x="12117" y="306"/>
                      <a:pt x="12117" y="280"/>
                      <a:pt x="12117" y="280"/>
                    </a:cubicBezTo>
                    <a:cubicBezTo>
                      <a:pt x="12117" y="247"/>
                      <a:pt x="12084" y="247"/>
                      <a:pt x="12084" y="247"/>
                    </a:cubicBezTo>
                    <a:close/>
                    <a:moveTo>
                      <a:pt x="17687" y="280"/>
                    </a:moveTo>
                    <a:cubicBezTo>
                      <a:pt x="17660" y="280"/>
                      <a:pt x="17660" y="280"/>
                      <a:pt x="17633" y="306"/>
                    </a:cubicBezTo>
                    <a:lnTo>
                      <a:pt x="17660" y="333"/>
                    </a:lnTo>
                    <a:cubicBezTo>
                      <a:pt x="17713" y="333"/>
                      <a:pt x="17800" y="360"/>
                      <a:pt x="17853" y="360"/>
                    </a:cubicBezTo>
                    <a:lnTo>
                      <a:pt x="17880" y="360"/>
                    </a:lnTo>
                    <a:cubicBezTo>
                      <a:pt x="17880" y="333"/>
                      <a:pt x="17880" y="306"/>
                      <a:pt x="17853" y="306"/>
                    </a:cubicBezTo>
                    <a:cubicBezTo>
                      <a:pt x="17800" y="306"/>
                      <a:pt x="17740" y="280"/>
                      <a:pt x="17687" y="280"/>
                    </a:cubicBezTo>
                    <a:close/>
                    <a:moveTo>
                      <a:pt x="11732" y="321"/>
                    </a:moveTo>
                    <a:cubicBezTo>
                      <a:pt x="11728" y="321"/>
                      <a:pt x="11725" y="324"/>
                      <a:pt x="11725" y="333"/>
                    </a:cubicBezTo>
                    <a:cubicBezTo>
                      <a:pt x="11672" y="333"/>
                      <a:pt x="11585" y="333"/>
                      <a:pt x="11532" y="360"/>
                    </a:cubicBezTo>
                    <a:cubicBezTo>
                      <a:pt x="11532" y="360"/>
                      <a:pt x="11505" y="386"/>
                      <a:pt x="11532" y="386"/>
                    </a:cubicBezTo>
                    <a:cubicBezTo>
                      <a:pt x="11532" y="413"/>
                      <a:pt x="11532" y="413"/>
                      <a:pt x="11558" y="413"/>
                    </a:cubicBezTo>
                    <a:cubicBezTo>
                      <a:pt x="11618" y="386"/>
                      <a:pt x="11672" y="386"/>
                      <a:pt x="11725" y="386"/>
                    </a:cubicBezTo>
                    <a:cubicBezTo>
                      <a:pt x="11751" y="360"/>
                      <a:pt x="11751" y="360"/>
                      <a:pt x="11751" y="333"/>
                    </a:cubicBezTo>
                    <a:cubicBezTo>
                      <a:pt x="11751" y="333"/>
                      <a:pt x="11740" y="321"/>
                      <a:pt x="11732" y="321"/>
                    </a:cubicBezTo>
                    <a:close/>
                    <a:moveTo>
                      <a:pt x="18019" y="360"/>
                    </a:moveTo>
                    <a:cubicBezTo>
                      <a:pt x="18019" y="360"/>
                      <a:pt x="17993" y="360"/>
                      <a:pt x="17993" y="386"/>
                    </a:cubicBezTo>
                    <a:cubicBezTo>
                      <a:pt x="17993" y="386"/>
                      <a:pt x="17993" y="413"/>
                      <a:pt x="18019" y="413"/>
                    </a:cubicBezTo>
                    <a:cubicBezTo>
                      <a:pt x="18073" y="413"/>
                      <a:pt x="18132" y="446"/>
                      <a:pt x="18186" y="446"/>
                    </a:cubicBezTo>
                    <a:lnTo>
                      <a:pt x="18212" y="446"/>
                    </a:lnTo>
                    <a:lnTo>
                      <a:pt x="18239" y="413"/>
                    </a:lnTo>
                    <a:lnTo>
                      <a:pt x="18212" y="386"/>
                    </a:lnTo>
                    <a:cubicBezTo>
                      <a:pt x="18159" y="386"/>
                      <a:pt x="18106" y="360"/>
                      <a:pt x="18019" y="360"/>
                    </a:cubicBezTo>
                    <a:close/>
                    <a:moveTo>
                      <a:pt x="11365" y="386"/>
                    </a:moveTo>
                    <a:cubicBezTo>
                      <a:pt x="11312" y="413"/>
                      <a:pt x="11252" y="413"/>
                      <a:pt x="11199" y="446"/>
                    </a:cubicBezTo>
                    <a:cubicBezTo>
                      <a:pt x="11172" y="446"/>
                      <a:pt x="11172" y="473"/>
                      <a:pt x="11172" y="473"/>
                    </a:cubicBezTo>
                    <a:cubicBezTo>
                      <a:pt x="11172" y="499"/>
                      <a:pt x="11172" y="499"/>
                      <a:pt x="11199" y="499"/>
                    </a:cubicBezTo>
                    <a:cubicBezTo>
                      <a:pt x="11252" y="473"/>
                      <a:pt x="11312" y="473"/>
                      <a:pt x="11365" y="446"/>
                    </a:cubicBezTo>
                    <a:cubicBezTo>
                      <a:pt x="11392" y="446"/>
                      <a:pt x="11392" y="446"/>
                      <a:pt x="11392" y="413"/>
                    </a:cubicBezTo>
                    <a:lnTo>
                      <a:pt x="11365" y="386"/>
                    </a:lnTo>
                    <a:close/>
                    <a:moveTo>
                      <a:pt x="18352" y="446"/>
                    </a:moveTo>
                    <a:cubicBezTo>
                      <a:pt x="18352" y="473"/>
                      <a:pt x="18352" y="499"/>
                      <a:pt x="18379" y="499"/>
                    </a:cubicBezTo>
                    <a:cubicBezTo>
                      <a:pt x="18438" y="499"/>
                      <a:pt x="18492" y="526"/>
                      <a:pt x="18545" y="526"/>
                    </a:cubicBezTo>
                    <a:lnTo>
                      <a:pt x="18572" y="526"/>
                    </a:lnTo>
                    <a:lnTo>
                      <a:pt x="18572" y="473"/>
                    </a:lnTo>
                    <a:cubicBezTo>
                      <a:pt x="18492" y="473"/>
                      <a:pt x="18438" y="446"/>
                      <a:pt x="18379" y="446"/>
                    </a:cubicBezTo>
                    <a:close/>
                    <a:moveTo>
                      <a:pt x="11025" y="488"/>
                    </a:moveTo>
                    <a:cubicBezTo>
                      <a:pt x="11021" y="488"/>
                      <a:pt x="11015" y="491"/>
                      <a:pt x="11006" y="499"/>
                    </a:cubicBezTo>
                    <a:cubicBezTo>
                      <a:pt x="10953" y="499"/>
                      <a:pt x="10893" y="526"/>
                      <a:pt x="10840" y="526"/>
                    </a:cubicBezTo>
                    <a:cubicBezTo>
                      <a:pt x="10813" y="526"/>
                      <a:pt x="10813" y="553"/>
                      <a:pt x="10813" y="579"/>
                    </a:cubicBezTo>
                    <a:lnTo>
                      <a:pt x="10840" y="579"/>
                    </a:lnTo>
                    <a:cubicBezTo>
                      <a:pt x="10920" y="579"/>
                      <a:pt x="10980" y="553"/>
                      <a:pt x="11033" y="553"/>
                    </a:cubicBezTo>
                    <a:cubicBezTo>
                      <a:pt x="11033" y="526"/>
                      <a:pt x="11059" y="526"/>
                      <a:pt x="11033" y="499"/>
                    </a:cubicBezTo>
                    <a:cubicBezTo>
                      <a:pt x="11033" y="499"/>
                      <a:pt x="11033" y="488"/>
                      <a:pt x="11025" y="488"/>
                    </a:cubicBezTo>
                    <a:close/>
                    <a:moveTo>
                      <a:pt x="18738" y="526"/>
                    </a:moveTo>
                    <a:cubicBezTo>
                      <a:pt x="18711" y="526"/>
                      <a:pt x="18711" y="526"/>
                      <a:pt x="18711" y="553"/>
                    </a:cubicBezTo>
                    <a:lnTo>
                      <a:pt x="18711" y="579"/>
                    </a:lnTo>
                    <a:cubicBezTo>
                      <a:pt x="18771" y="613"/>
                      <a:pt x="18851" y="613"/>
                      <a:pt x="18904" y="639"/>
                    </a:cubicBezTo>
                    <a:cubicBezTo>
                      <a:pt x="18904" y="639"/>
                      <a:pt x="18938" y="639"/>
                      <a:pt x="18938" y="613"/>
                    </a:cubicBezTo>
                    <a:cubicBezTo>
                      <a:pt x="18938" y="613"/>
                      <a:pt x="18938" y="579"/>
                      <a:pt x="18904" y="579"/>
                    </a:cubicBezTo>
                    <a:cubicBezTo>
                      <a:pt x="18851" y="553"/>
                      <a:pt x="18798" y="553"/>
                      <a:pt x="18738" y="526"/>
                    </a:cubicBezTo>
                    <a:close/>
                    <a:moveTo>
                      <a:pt x="10673" y="579"/>
                    </a:moveTo>
                    <a:cubicBezTo>
                      <a:pt x="10620" y="613"/>
                      <a:pt x="10534" y="613"/>
                      <a:pt x="10480" y="639"/>
                    </a:cubicBezTo>
                    <a:lnTo>
                      <a:pt x="10480" y="666"/>
                    </a:lnTo>
                    <a:cubicBezTo>
                      <a:pt x="10480" y="692"/>
                      <a:pt x="10480" y="692"/>
                      <a:pt x="10507" y="692"/>
                    </a:cubicBezTo>
                    <a:cubicBezTo>
                      <a:pt x="10560" y="666"/>
                      <a:pt x="10620" y="666"/>
                      <a:pt x="10673" y="639"/>
                    </a:cubicBezTo>
                    <a:cubicBezTo>
                      <a:pt x="10700" y="639"/>
                      <a:pt x="10700" y="613"/>
                      <a:pt x="10700" y="613"/>
                    </a:cubicBezTo>
                    <a:cubicBezTo>
                      <a:pt x="10700" y="579"/>
                      <a:pt x="10673" y="579"/>
                      <a:pt x="10673" y="579"/>
                    </a:cubicBezTo>
                    <a:close/>
                    <a:moveTo>
                      <a:pt x="19044" y="639"/>
                    </a:moveTo>
                    <a:cubicBezTo>
                      <a:pt x="19044" y="666"/>
                      <a:pt x="19044" y="666"/>
                      <a:pt x="19071" y="692"/>
                    </a:cubicBezTo>
                    <a:cubicBezTo>
                      <a:pt x="19130" y="692"/>
                      <a:pt x="19184" y="719"/>
                      <a:pt x="19237" y="746"/>
                    </a:cubicBezTo>
                    <a:cubicBezTo>
                      <a:pt x="19270" y="746"/>
                      <a:pt x="19270" y="719"/>
                      <a:pt x="19270" y="719"/>
                    </a:cubicBezTo>
                    <a:cubicBezTo>
                      <a:pt x="19297" y="692"/>
                      <a:pt x="19270" y="692"/>
                      <a:pt x="19270" y="692"/>
                    </a:cubicBezTo>
                    <a:cubicBezTo>
                      <a:pt x="19210" y="666"/>
                      <a:pt x="19157" y="639"/>
                      <a:pt x="19071" y="639"/>
                    </a:cubicBezTo>
                    <a:close/>
                    <a:moveTo>
                      <a:pt x="10314" y="692"/>
                    </a:moveTo>
                    <a:cubicBezTo>
                      <a:pt x="10254" y="719"/>
                      <a:pt x="10201" y="719"/>
                      <a:pt x="10148" y="746"/>
                    </a:cubicBezTo>
                    <a:cubicBezTo>
                      <a:pt x="10121" y="746"/>
                      <a:pt x="10121" y="779"/>
                      <a:pt x="10121" y="779"/>
                    </a:cubicBezTo>
                    <a:cubicBezTo>
                      <a:pt x="10121" y="805"/>
                      <a:pt x="10148" y="805"/>
                      <a:pt x="10148" y="805"/>
                    </a:cubicBezTo>
                    <a:cubicBezTo>
                      <a:pt x="10228" y="779"/>
                      <a:pt x="10288" y="779"/>
                      <a:pt x="10341" y="746"/>
                    </a:cubicBezTo>
                    <a:cubicBezTo>
                      <a:pt x="10341" y="746"/>
                      <a:pt x="10367" y="719"/>
                      <a:pt x="10341" y="719"/>
                    </a:cubicBezTo>
                    <a:cubicBezTo>
                      <a:pt x="10341" y="692"/>
                      <a:pt x="10341" y="692"/>
                      <a:pt x="10314" y="692"/>
                    </a:cubicBezTo>
                    <a:close/>
                    <a:moveTo>
                      <a:pt x="19428" y="734"/>
                    </a:moveTo>
                    <a:cubicBezTo>
                      <a:pt x="19418" y="734"/>
                      <a:pt x="19403" y="746"/>
                      <a:pt x="19403" y="746"/>
                    </a:cubicBezTo>
                    <a:lnTo>
                      <a:pt x="19403" y="805"/>
                    </a:lnTo>
                    <a:cubicBezTo>
                      <a:pt x="19490" y="805"/>
                      <a:pt x="19543" y="832"/>
                      <a:pt x="19603" y="859"/>
                    </a:cubicBezTo>
                    <a:lnTo>
                      <a:pt x="19630" y="832"/>
                    </a:lnTo>
                    <a:cubicBezTo>
                      <a:pt x="19630" y="832"/>
                      <a:pt x="19630" y="805"/>
                      <a:pt x="19603" y="805"/>
                    </a:cubicBezTo>
                    <a:cubicBezTo>
                      <a:pt x="19543" y="779"/>
                      <a:pt x="19490" y="746"/>
                      <a:pt x="19437" y="746"/>
                    </a:cubicBezTo>
                    <a:cubicBezTo>
                      <a:pt x="19437" y="737"/>
                      <a:pt x="19433" y="734"/>
                      <a:pt x="19428" y="734"/>
                    </a:cubicBezTo>
                    <a:close/>
                    <a:moveTo>
                      <a:pt x="9981" y="805"/>
                    </a:moveTo>
                    <a:cubicBezTo>
                      <a:pt x="9922" y="832"/>
                      <a:pt x="9868" y="859"/>
                      <a:pt x="9788" y="859"/>
                    </a:cubicBezTo>
                    <a:lnTo>
                      <a:pt x="9788" y="912"/>
                    </a:lnTo>
                    <a:lnTo>
                      <a:pt x="9815" y="912"/>
                    </a:lnTo>
                    <a:cubicBezTo>
                      <a:pt x="9868" y="885"/>
                      <a:pt x="9922" y="885"/>
                      <a:pt x="9981" y="859"/>
                    </a:cubicBezTo>
                    <a:cubicBezTo>
                      <a:pt x="10008" y="859"/>
                      <a:pt x="10008" y="832"/>
                      <a:pt x="10008" y="832"/>
                    </a:cubicBezTo>
                    <a:cubicBezTo>
                      <a:pt x="10008" y="805"/>
                      <a:pt x="9981" y="805"/>
                      <a:pt x="9981" y="805"/>
                    </a:cubicBezTo>
                    <a:close/>
                    <a:moveTo>
                      <a:pt x="19769" y="859"/>
                    </a:moveTo>
                    <a:cubicBezTo>
                      <a:pt x="19769" y="859"/>
                      <a:pt x="19736" y="859"/>
                      <a:pt x="19736" y="885"/>
                    </a:cubicBezTo>
                    <a:cubicBezTo>
                      <a:pt x="19736" y="885"/>
                      <a:pt x="19736" y="912"/>
                      <a:pt x="19769" y="912"/>
                    </a:cubicBezTo>
                    <a:cubicBezTo>
                      <a:pt x="19823" y="945"/>
                      <a:pt x="19876" y="945"/>
                      <a:pt x="19936" y="972"/>
                    </a:cubicBezTo>
                    <a:cubicBezTo>
                      <a:pt x="19962" y="972"/>
                      <a:pt x="19962" y="972"/>
                      <a:pt x="19962" y="945"/>
                    </a:cubicBezTo>
                    <a:lnTo>
                      <a:pt x="19962" y="912"/>
                    </a:lnTo>
                    <a:cubicBezTo>
                      <a:pt x="19902" y="885"/>
                      <a:pt x="19849" y="885"/>
                      <a:pt x="19769" y="859"/>
                    </a:cubicBezTo>
                    <a:close/>
                    <a:moveTo>
                      <a:pt x="9622" y="912"/>
                    </a:moveTo>
                    <a:cubicBezTo>
                      <a:pt x="9562" y="945"/>
                      <a:pt x="9509" y="972"/>
                      <a:pt x="9456" y="998"/>
                    </a:cubicBezTo>
                    <a:cubicBezTo>
                      <a:pt x="9456" y="998"/>
                      <a:pt x="9423" y="1025"/>
                      <a:pt x="9456" y="1025"/>
                    </a:cubicBezTo>
                    <a:cubicBezTo>
                      <a:pt x="9456" y="1052"/>
                      <a:pt x="9456" y="1052"/>
                      <a:pt x="9482" y="1052"/>
                    </a:cubicBezTo>
                    <a:cubicBezTo>
                      <a:pt x="9536" y="1025"/>
                      <a:pt x="9589" y="998"/>
                      <a:pt x="9649" y="972"/>
                    </a:cubicBezTo>
                    <a:cubicBezTo>
                      <a:pt x="9675" y="972"/>
                      <a:pt x="9675" y="972"/>
                      <a:pt x="9675" y="945"/>
                    </a:cubicBezTo>
                    <a:cubicBezTo>
                      <a:pt x="9649" y="945"/>
                      <a:pt x="9649" y="912"/>
                      <a:pt x="9622" y="912"/>
                    </a:cubicBezTo>
                    <a:close/>
                    <a:moveTo>
                      <a:pt x="20110" y="987"/>
                    </a:moveTo>
                    <a:cubicBezTo>
                      <a:pt x="20102" y="987"/>
                      <a:pt x="20102" y="998"/>
                      <a:pt x="20102" y="998"/>
                    </a:cubicBezTo>
                    <a:cubicBezTo>
                      <a:pt x="20069" y="1025"/>
                      <a:pt x="20102" y="1025"/>
                      <a:pt x="20102" y="1025"/>
                    </a:cubicBezTo>
                    <a:cubicBezTo>
                      <a:pt x="20155" y="1052"/>
                      <a:pt x="20208" y="1078"/>
                      <a:pt x="20268" y="1112"/>
                    </a:cubicBezTo>
                    <a:lnTo>
                      <a:pt x="20295" y="1112"/>
                    </a:lnTo>
                    <a:lnTo>
                      <a:pt x="20322" y="1078"/>
                    </a:lnTo>
                    <a:lnTo>
                      <a:pt x="20295" y="1052"/>
                    </a:lnTo>
                    <a:cubicBezTo>
                      <a:pt x="20235" y="1025"/>
                      <a:pt x="20182" y="998"/>
                      <a:pt x="20129" y="998"/>
                    </a:cubicBezTo>
                    <a:cubicBezTo>
                      <a:pt x="20120" y="990"/>
                      <a:pt x="20114" y="987"/>
                      <a:pt x="20110" y="987"/>
                    </a:cubicBezTo>
                    <a:close/>
                    <a:moveTo>
                      <a:pt x="9289" y="1052"/>
                    </a:moveTo>
                    <a:cubicBezTo>
                      <a:pt x="9230" y="1078"/>
                      <a:pt x="9176" y="1112"/>
                      <a:pt x="9123" y="1138"/>
                    </a:cubicBezTo>
                    <a:cubicBezTo>
                      <a:pt x="9123" y="1138"/>
                      <a:pt x="9090" y="1138"/>
                      <a:pt x="9090" y="1165"/>
                    </a:cubicBezTo>
                    <a:cubicBezTo>
                      <a:pt x="9123" y="1165"/>
                      <a:pt x="9123" y="1191"/>
                      <a:pt x="9123" y="1191"/>
                    </a:cubicBezTo>
                    <a:lnTo>
                      <a:pt x="9150" y="1191"/>
                    </a:lnTo>
                    <a:cubicBezTo>
                      <a:pt x="9203" y="1165"/>
                      <a:pt x="9256" y="1138"/>
                      <a:pt x="9316" y="1112"/>
                    </a:cubicBezTo>
                    <a:cubicBezTo>
                      <a:pt x="9316" y="1112"/>
                      <a:pt x="9343" y="1078"/>
                      <a:pt x="9316" y="1078"/>
                    </a:cubicBezTo>
                    <a:cubicBezTo>
                      <a:pt x="9316" y="1052"/>
                      <a:pt x="9316" y="1052"/>
                      <a:pt x="9289" y="1052"/>
                    </a:cubicBezTo>
                    <a:close/>
                    <a:moveTo>
                      <a:pt x="20461" y="1112"/>
                    </a:moveTo>
                    <a:cubicBezTo>
                      <a:pt x="20461" y="1112"/>
                      <a:pt x="20435" y="1112"/>
                      <a:pt x="20435" y="1138"/>
                    </a:cubicBezTo>
                    <a:lnTo>
                      <a:pt x="20435" y="1165"/>
                    </a:lnTo>
                    <a:cubicBezTo>
                      <a:pt x="20488" y="1191"/>
                      <a:pt x="20541" y="1218"/>
                      <a:pt x="20601" y="1245"/>
                    </a:cubicBezTo>
                    <a:lnTo>
                      <a:pt x="20628" y="1245"/>
                    </a:lnTo>
                    <a:lnTo>
                      <a:pt x="20654" y="1218"/>
                    </a:lnTo>
                    <a:cubicBezTo>
                      <a:pt x="20654" y="1218"/>
                      <a:pt x="20654" y="1191"/>
                      <a:pt x="20628" y="1191"/>
                    </a:cubicBezTo>
                    <a:cubicBezTo>
                      <a:pt x="20568" y="1165"/>
                      <a:pt x="20515" y="1138"/>
                      <a:pt x="20461" y="1112"/>
                    </a:cubicBezTo>
                    <a:close/>
                    <a:moveTo>
                      <a:pt x="8957" y="1191"/>
                    </a:moveTo>
                    <a:cubicBezTo>
                      <a:pt x="8897" y="1218"/>
                      <a:pt x="8844" y="1245"/>
                      <a:pt x="8790" y="1278"/>
                    </a:cubicBezTo>
                    <a:cubicBezTo>
                      <a:pt x="8790" y="1278"/>
                      <a:pt x="8757" y="1305"/>
                      <a:pt x="8790" y="1305"/>
                    </a:cubicBezTo>
                    <a:lnTo>
                      <a:pt x="8790" y="1331"/>
                    </a:lnTo>
                    <a:lnTo>
                      <a:pt x="8817" y="1331"/>
                    </a:lnTo>
                    <a:cubicBezTo>
                      <a:pt x="8870" y="1305"/>
                      <a:pt x="8923" y="1278"/>
                      <a:pt x="8983" y="1245"/>
                    </a:cubicBezTo>
                    <a:cubicBezTo>
                      <a:pt x="8983" y="1245"/>
                      <a:pt x="9010" y="1218"/>
                      <a:pt x="8983" y="1218"/>
                    </a:cubicBezTo>
                    <a:cubicBezTo>
                      <a:pt x="8983" y="1191"/>
                      <a:pt x="8983" y="1191"/>
                      <a:pt x="8957" y="1191"/>
                    </a:cubicBezTo>
                    <a:close/>
                    <a:moveTo>
                      <a:pt x="20787" y="1263"/>
                    </a:moveTo>
                    <a:cubicBezTo>
                      <a:pt x="20779" y="1263"/>
                      <a:pt x="20767" y="1278"/>
                      <a:pt x="20767" y="1278"/>
                    </a:cubicBezTo>
                    <a:lnTo>
                      <a:pt x="20767" y="1305"/>
                    </a:lnTo>
                    <a:cubicBezTo>
                      <a:pt x="20821" y="1331"/>
                      <a:pt x="20874" y="1358"/>
                      <a:pt x="20934" y="1384"/>
                    </a:cubicBezTo>
                    <a:lnTo>
                      <a:pt x="20987" y="1384"/>
                    </a:lnTo>
                    <a:cubicBezTo>
                      <a:pt x="20987" y="1358"/>
                      <a:pt x="20987" y="1358"/>
                      <a:pt x="20960" y="1331"/>
                    </a:cubicBezTo>
                    <a:cubicBezTo>
                      <a:pt x="20900" y="1305"/>
                      <a:pt x="20847" y="1278"/>
                      <a:pt x="20794" y="1278"/>
                    </a:cubicBezTo>
                    <a:cubicBezTo>
                      <a:pt x="20794" y="1267"/>
                      <a:pt x="20791" y="1263"/>
                      <a:pt x="20787" y="1263"/>
                    </a:cubicBezTo>
                    <a:close/>
                    <a:moveTo>
                      <a:pt x="8643" y="1346"/>
                    </a:moveTo>
                    <a:cubicBezTo>
                      <a:pt x="8639" y="1346"/>
                      <a:pt x="8633" y="1349"/>
                      <a:pt x="8624" y="1358"/>
                    </a:cubicBezTo>
                    <a:cubicBezTo>
                      <a:pt x="8564" y="1358"/>
                      <a:pt x="8511" y="1384"/>
                      <a:pt x="8458" y="1411"/>
                    </a:cubicBezTo>
                    <a:cubicBezTo>
                      <a:pt x="8458" y="1444"/>
                      <a:pt x="8424" y="1444"/>
                      <a:pt x="8458" y="1471"/>
                    </a:cubicBezTo>
                    <a:lnTo>
                      <a:pt x="8484" y="1471"/>
                    </a:lnTo>
                    <a:cubicBezTo>
                      <a:pt x="8538" y="1444"/>
                      <a:pt x="8591" y="1411"/>
                      <a:pt x="8651" y="1384"/>
                    </a:cubicBezTo>
                    <a:cubicBezTo>
                      <a:pt x="8651" y="1384"/>
                      <a:pt x="8677" y="1384"/>
                      <a:pt x="8651" y="1358"/>
                    </a:cubicBezTo>
                    <a:cubicBezTo>
                      <a:pt x="8651" y="1358"/>
                      <a:pt x="8651" y="1346"/>
                      <a:pt x="8643" y="1346"/>
                    </a:cubicBezTo>
                    <a:close/>
                    <a:moveTo>
                      <a:pt x="21127" y="1411"/>
                    </a:moveTo>
                    <a:cubicBezTo>
                      <a:pt x="21127" y="1411"/>
                      <a:pt x="21100" y="1411"/>
                      <a:pt x="21100" y="1444"/>
                    </a:cubicBezTo>
                    <a:lnTo>
                      <a:pt x="21100" y="1471"/>
                    </a:lnTo>
                    <a:cubicBezTo>
                      <a:pt x="21153" y="1497"/>
                      <a:pt x="21207" y="1524"/>
                      <a:pt x="21266" y="1551"/>
                    </a:cubicBezTo>
                    <a:lnTo>
                      <a:pt x="21293" y="1551"/>
                    </a:lnTo>
                    <a:lnTo>
                      <a:pt x="21293" y="1524"/>
                    </a:lnTo>
                    <a:cubicBezTo>
                      <a:pt x="21320" y="1524"/>
                      <a:pt x="21320" y="1497"/>
                      <a:pt x="21293" y="1497"/>
                    </a:cubicBezTo>
                    <a:cubicBezTo>
                      <a:pt x="21233" y="1471"/>
                      <a:pt x="21180" y="1444"/>
                      <a:pt x="21127" y="1411"/>
                    </a:cubicBezTo>
                    <a:close/>
                    <a:moveTo>
                      <a:pt x="8291" y="1497"/>
                    </a:moveTo>
                    <a:cubicBezTo>
                      <a:pt x="8231" y="1524"/>
                      <a:pt x="8178" y="1551"/>
                      <a:pt x="8125" y="1577"/>
                    </a:cubicBezTo>
                    <a:lnTo>
                      <a:pt x="8125" y="1611"/>
                    </a:lnTo>
                    <a:cubicBezTo>
                      <a:pt x="8125" y="1637"/>
                      <a:pt x="8152" y="1637"/>
                      <a:pt x="8152" y="1637"/>
                    </a:cubicBezTo>
                    <a:cubicBezTo>
                      <a:pt x="8205" y="1611"/>
                      <a:pt x="8258" y="1577"/>
                      <a:pt x="8318" y="1551"/>
                    </a:cubicBezTo>
                    <a:cubicBezTo>
                      <a:pt x="8345" y="1551"/>
                      <a:pt x="8345" y="1524"/>
                      <a:pt x="8345" y="1524"/>
                    </a:cubicBezTo>
                    <a:cubicBezTo>
                      <a:pt x="8318" y="1497"/>
                      <a:pt x="8318" y="1497"/>
                      <a:pt x="8291" y="1497"/>
                    </a:cubicBezTo>
                    <a:close/>
                    <a:moveTo>
                      <a:pt x="21433" y="1577"/>
                    </a:moveTo>
                    <a:cubicBezTo>
                      <a:pt x="21399" y="1611"/>
                      <a:pt x="21433" y="1611"/>
                      <a:pt x="21433" y="1637"/>
                    </a:cubicBezTo>
                    <a:cubicBezTo>
                      <a:pt x="21486" y="1664"/>
                      <a:pt x="21539" y="1690"/>
                      <a:pt x="21599" y="1717"/>
                    </a:cubicBezTo>
                    <a:cubicBezTo>
                      <a:pt x="21626" y="1717"/>
                      <a:pt x="21626" y="1717"/>
                      <a:pt x="21626" y="1690"/>
                    </a:cubicBezTo>
                    <a:lnTo>
                      <a:pt x="21626" y="1664"/>
                    </a:lnTo>
                    <a:cubicBezTo>
                      <a:pt x="21566" y="1637"/>
                      <a:pt x="21513" y="1611"/>
                      <a:pt x="21459" y="1577"/>
                    </a:cubicBezTo>
                    <a:close/>
                    <a:moveTo>
                      <a:pt x="7985" y="1664"/>
                    </a:moveTo>
                    <a:cubicBezTo>
                      <a:pt x="7925" y="1690"/>
                      <a:pt x="7872" y="1717"/>
                      <a:pt x="7819" y="1744"/>
                    </a:cubicBezTo>
                    <a:cubicBezTo>
                      <a:pt x="7792" y="1744"/>
                      <a:pt x="7792" y="1777"/>
                      <a:pt x="7792" y="1777"/>
                    </a:cubicBezTo>
                    <a:lnTo>
                      <a:pt x="7819" y="1804"/>
                    </a:lnTo>
                    <a:lnTo>
                      <a:pt x="7846" y="1804"/>
                    </a:lnTo>
                    <a:cubicBezTo>
                      <a:pt x="7899" y="1777"/>
                      <a:pt x="7959" y="1744"/>
                      <a:pt x="8012" y="1717"/>
                    </a:cubicBezTo>
                    <a:lnTo>
                      <a:pt x="8012" y="1664"/>
                    </a:lnTo>
                    <a:close/>
                    <a:moveTo>
                      <a:pt x="21732" y="1744"/>
                    </a:moveTo>
                    <a:cubicBezTo>
                      <a:pt x="21732" y="1777"/>
                      <a:pt x="21732" y="1777"/>
                      <a:pt x="21765" y="1804"/>
                    </a:cubicBezTo>
                    <a:cubicBezTo>
                      <a:pt x="21819" y="1830"/>
                      <a:pt x="21845" y="1857"/>
                      <a:pt x="21899" y="1883"/>
                    </a:cubicBezTo>
                    <a:lnTo>
                      <a:pt x="21932" y="1883"/>
                    </a:lnTo>
                    <a:lnTo>
                      <a:pt x="21958" y="1857"/>
                    </a:lnTo>
                    <a:cubicBezTo>
                      <a:pt x="21958" y="1857"/>
                      <a:pt x="21958" y="1830"/>
                      <a:pt x="21932" y="1830"/>
                    </a:cubicBezTo>
                    <a:cubicBezTo>
                      <a:pt x="21872" y="1804"/>
                      <a:pt x="21845" y="1777"/>
                      <a:pt x="21792" y="1744"/>
                    </a:cubicBezTo>
                    <a:close/>
                    <a:moveTo>
                      <a:pt x="7653" y="1830"/>
                    </a:moveTo>
                    <a:cubicBezTo>
                      <a:pt x="7593" y="1857"/>
                      <a:pt x="7539" y="1883"/>
                      <a:pt x="7486" y="1910"/>
                    </a:cubicBezTo>
                    <a:lnTo>
                      <a:pt x="7486" y="1970"/>
                    </a:lnTo>
                    <a:lnTo>
                      <a:pt x="7513" y="1970"/>
                    </a:lnTo>
                    <a:cubicBezTo>
                      <a:pt x="7566" y="1943"/>
                      <a:pt x="7626" y="1910"/>
                      <a:pt x="7679" y="1883"/>
                    </a:cubicBezTo>
                    <a:cubicBezTo>
                      <a:pt x="7706" y="1883"/>
                      <a:pt x="7706" y="1857"/>
                      <a:pt x="7679" y="1857"/>
                    </a:cubicBezTo>
                    <a:cubicBezTo>
                      <a:pt x="7679" y="1830"/>
                      <a:pt x="7679" y="1830"/>
                      <a:pt x="7653" y="1830"/>
                    </a:cubicBezTo>
                    <a:close/>
                    <a:moveTo>
                      <a:pt x="22098" y="1910"/>
                    </a:moveTo>
                    <a:cubicBezTo>
                      <a:pt x="22098" y="1910"/>
                      <a:pt x="22065" y="1910"/>
                      <a:pt x="22065" y="1943"/>
                    </a:cubicBezTo>
                    <a:cubicBezTo>
                      <a:pt x="22038" y="1943"/>
                      <a:pt x="22065" y="1970"/>
                      <a:pt x="22065" y="1970"/>
                    </a:cubicBezTo>
                    <a:cubicBezTo>
                      <a:pt x="22125" y="1997"/>
                      <a:pt x="22178" y="2023"/>
                      <a:pt x="22231" y="2050"/>
                    </a:cubicBezTo>
                    <a:lnTo>
                      <a:pt x="22264" y="2050"/>
                    </a:lnTo>
                    <a:lnTo>
                      <a:pt x="22264" y="1997"/>
                    </a:lnTo>
                    <a:cubicBezTo>
                      <a:pt x="22205" y="1970"/>
                      <a:pt x="22151" y="1943"/>
                      <a:pt x="22098" y="1910"/>
                    </a:cubicBezTo>
                    <a:close/>
                    <a:moveTo>
                      <a:pt x="7353" y="2011"/>
                    </a:moveTo>
                    <a:cubicBezTo>
                      <a:pt x="7349" y="2011"/>
                      <a:pt x="7347" y="2014"/>
                      <a:pt x="7347" y="2023"/>
                    </a:cubicBezTo>
                    <a:cubicBezTo>
                      <a:pt x="7293" y="2050"/>
                      <a:pt x="7233" y="2076"/>
                      <a:pt x="7180" y="2110"/>
                    </a:cubicBezTo>
                    <a:cubicBezTo>
                      <a:pt x="7180" y="2110"/>
                      <a:pt x="7154" y="2136"/>
                      <a:pt x="7180" y="2136"/>
                    </a:cubicBezTo>
                    <a:lnTo>
                      <a:pt x="7207" y="2163"/>
                    </a:lnTo>
                    <a:cubicBezTo>
                      <a:pt x="7260" y="2136"/>
                      <a:pt x="7320" y="2076"/>
                      <a:pt x="7373" y="2050"/>
                    </a:cubicBezTo>
                    <a:lnTo>
                      <a:pt x="7373" y="2023"/>
                    </a:lnTo>
                    <a:cubicBezTo>
                      <a:pt x="7373" y="2023"/>
                      <a:pt x="7361" y="2011"/>
                      <a:pt x="7353" y="2011"/>
                    </a:cubicBezTo>
                    <a:close/>
                    <a:moveTo>
                      <a:pt x="22371" y="2110"/>
                    </a:moveTo>
                    <a:lnTo>
                      <a:pt x="22371" y="2163"/>
                    </a:lnTo>
                    <a:cubicBezTo>
                      <a:pt x="22431" y="2189"/>
                      <a:pt x="22484" y="2216"/>
                      <a:pt x="22537" y="2243"/>
                    </a:cubicBezTo>
                    <a:lnTo>
                      <a:pt x="22564" y="2243"/>
                    </a:lnTo>
                    <a:cubicBezTo>
                      <a:pt x="22597" y="2216"/>
                      <a:pt x="22597" y="2216"/>
                      <a:pt x="22564" y="2189"/>
                    </a:cubicBezTo>
                    <a:cubicBezTo>
                      <a:pt x="22511" y="2163"/>
                      <a:pt x="22457" y="2136"/>
                      <a:pt x="22398" y="2110"/>
                    </a:cubicBezTo>
                    <a:close/>
                    <a:moveTo>
                      <a:pt x="7040" y="2189"/>
                    </a:moveTo>
                    <a:cubicBezTo>
                      <a:pt x="6987" y="2243"/>
                      <a:pt x="6927" y="2276"/>
                      <a:pt x="6874" y="2303"/>
                    </a:cubicBezTo>
                    <a:cubicBezTo>
                      <a:pt x="6874" y="2303"/>
                      <a:pt x="6847" y="2329"/>
                      <a:pt x="6874" y="2329"/>
                    </a:cubicBezTo>
                    <a:lnTo>
                      <a:pt x="6901" y="2356"/>
                    </a:lnTo>
                    <a:cubicBezTo>
                      <a:pt x="6961" y="2303"/>
                      <a:pt x="7014" y="2276"/>
                      <a:pt x="7067" y="2243"/>
                    </a:cubicBezTo>
                    <a:lnTo>
                      <a:pt x="7067" y="2216"/>
                    </a:lnTo>
                    <a:cubicBezTo>
                      <a:pt x="7067" y="2189"/>
                      <a:pt x="7040" y="2189"/>
                      <a:pt x="7040" y="2189"/>
                    </a:cubicBezTo>
                    <a:close/>
                    <a:moveTo>
                      <a:pt x="22711" y="2291"/>
                    </a:moveTo>
                    <a:cubicBezTo>
                      <a:pt x="22701" y="2291"/>
                      <a:pt x="22695" y="2303"/>
                      <a:pt x="22677" y="2303"/>
                    </a:cubicBezTo>
                    <a:cubicBezTo>
                      <a:pt x="22677" y="2329"/>
                      <a:pt x="22677" y="2329"/>
                      <a:pt x="22704" y="2329"/>
                    </a:cubicBezTo>
                    <a:cubicBezTo>
                      <a:pt x="22730" y="2382"/>
                      <a:pt x="22790" y="2409"/>
                      <a:pt x="22843" y="2442"/>
                    </a:cubicBezTo>
                    <a:lnTo>
                      <a:pt x="22870" y="2442"/>
                    </a:lnTo>
                    <a:cubicBezTo>
                      <a:pt x="22897" y="2409"/>
                      <a:pt x="22897" y="2409"/>
                      <a:pt x="22870" y="2382"/>
                    </a:cubicBezTo>
                    <a:cubicBezTo>
                      <a:pt x="22817" y="2356"/>
                      <a:pt x="22764" y="2329"/>
                      <a:pt x="22730" y="2303"/>
                    </a:cubicBezTo>
                    <a:cubicBezTo>
                      <a:pt x="22721" y="2294"/>
                      <a:pt x="22715" y="2291"/>
                      <a:pt x="22711" y="2291"/>
                    </a:cubicBezTo>
                    <a:close/>
                    <a:moveTo>
                      <a:pt x="6708" y="2382"/>
                    </a:moveTo>
                    <a:cubicBezTo>
                      <a:pt x="6681" y="2442"/>
                      <a:pt x="6628" y="2469"/>
                      <a:pt x="6568" y="2496"/>
                    </a:cubicBezTo>
                    <a:cubicBezTo>
                      <a:pt x="6568" y="2496"/>
                      <a:pt x="6541" y="2522"/>
                      <a:pt x="6568" y="2522"/>
                    </a:cubicBezTo>
                    <a:lnTo>
                      <a:pt x="6595" y="2549"/>
                    </a:lnTo>
                    <a:cubicBezTo>
                      <a:pt x="6655" y="2496"/>
                      <a:pt x="6708" y="2469"/>
                      <a:pt x="6761" y="2442"/>
                    </a:cubicBezTo>
                    <a:lnTo>
                      <a:pt x="6761" y="2409"/>
                    </a:lnTo>
                    <a:cubicBezTo>
                      <a:pt x="6761" y="2382"/>
                      <a:pt x="6734" y="2382"/>
                      <a:pt x="6708" y="2382"/>
                    </a:cubicBezTo>
                    <a:close/>
                    <a:moveTo>
                      <a:pt x="22983" y="2496"/>
                    </a:moveTo>
                    <a:lnTo>
                      <a:pt x="22983" y="2549"/>
                    </a:lnTo>
                    <a:cubicBezTo>
                      <a:pt x="23036" y="2575"/>
                      <a:pt x="23096" y="2609"/>
                      <a:pt x="23149" y="2635"/>
                    </a:cubicBezTo>
                    <a:lnTo>
                      <a:pt x="23176" y="2635"/>
                    </a:lnTo>
                    <a:cubicBezTo>
                      <a:pt x="23203" y="2635"/>
                      <a:pt x="23176" y="2609"/>
                      <a:pt x="23176" y="2609"/>
                    </a:cubicBezTo>
                    <a:cubicBezTo>
                      <a:pt x="23123" y="2549"/>
                      <a:pt x="23063" y="2522"/>
                      <a:pt x="23036" y="2496"/>
                    </a:cubicBezTo>
                    <a:close/>
                    <a:moveTo>
                      <a:pt x="6437" y="2594"/>
                    </a:moveTo>
                    <a:cubicBezTo>
                      <a:pt x="6432" y="2594"/>
                      <a:pt x="6428" y="2598"/>
                      <a:pt x="6428" y="2609"/>
                    </a:cubicBezTo>
                    <a:cubicBezTo>
                      <a:pt x="6375" y="2635"/>
                      <a:pt x="6322" y="2662"/>
                      <a:pt x="6262" y="2689"/>
                    </a:cubicBezTo>
                    <a:lnTo>
                      <a:pt x="6262" y="2742"/>
                    </a:lnTo>
                    <a:lnTo>
                      <a:pt x="6295" y="2742"/>
                    </a:lnTo>
                    <a:cubicBezTo>
                      <a:pt x="6348" y="2715"/>
                      <a:pt x="6402" y="2689"/>
                      <a:pt x="6462" y="2635"/>
                    </a:cubicBezTo>
                    <a:lnTo>
                      <a:pt x="6462" y="2609"/>
                    </a:lnTo>
                    <a:cubicBezTo>
                      <a:pt x="6462" y="2609"/>
                      <a:pt x="6447" y="2594"/>
                      <a:pt x="6437" y="2594"/>
                    </a:cubicBezTo>
                    <a:close/>
                    <a:moveTo>
                      <a:pt x="23316" y="2689"/>
                    </a:moveTo>
                    <a:cubicBezTo>
                      <a:pt x="23316" y="2689"/>
                      <a:pt x="23289" y="2689"/>
                      <a:pt x="23289" y="2715"/>
                    </a:cubicBezTo>
                    <a:lnTo>
                      <a:pt x="23289" y="2742"/>
                    </a:lnTo>
                    <a:cubicBezTo>
                      <a:pt x="23342" y="2775"/>
                      <a:pt x="23396" y="2802"/>
                      <a:pt x="23456" y="2855"/>
                    </a:cubicBezTo>
                    <a:lnTo>
                      <a:pt x="23482" y="2855"/>
                    </a:lnTo>
                    <a:lnTo>
                      <a:pt x="23482" y="2802"/>
                    </a:lnTo>
                    <a:cubicBezTo>
                      <a:pt x="23429" y="2775"/>
                      <a:pt x="23369" y="2742"/>
                      <a:pt x="23316" y="2689"/>
                    </a:cubicBezTo>
                    <a:close/>
                    <a:moveTo>
                      <a:pt x="6129" y="2802"/>
                    </a:moveTo>
                    <a:cubicBezTo>
                      <a:pt x="6069" y="2855"/>
                      <a:pt x="6016" y="2881"/>
                      <a:pt x="5989" y="2908"/>
                    </a:cubicBezTo>
                    <a:cubicBezTo>
                      <a:pt x="5963" y="2908"/>
                      <a:pt x="5963" y="2941"/>
                      <a:pt x="5963" y="2968"/>
                    </a:cubicBezTo>
                    <a:lnTo>
                      <a:pt x="6016" y="2968"/>
                    </a:lnTo>
                    <a:cubicBezTo>
                      <a:pt x="6069" y="2908"/>
                      <a:pt x="6096" y="2881"/>
                      <a:pt x="6155" y="2855"/>
                    </a:cubicBezTo>
                    <a:cubicBezTo>
                      <a:pt x="6182" y="2855"/>
                      <a:pt x="6182" y="2828"/>
                      <a:pt x="6155" y="2802"/>
                    </a:cubicBezTo>
                    <a:close/>
                    <a:moveTo>
                      <a:pt x="23595" y="2908"/>
                    </a:moveTo>
                    <a:cubicBezTo>
                      <a:pt x="23562" y="2941"/>
                      <a:pt x="23562" y="2941"/>
                      <a:pt x="23595" y="2968"/>
                    </a:cubicBezTo>
                    <a:cubicBezTo>
                      <a:pt x="23648" y="2995"/>
                      <a:pt x="23675" y="3021"/>
                      <a:pt x="23728" y="3074"/>
                    </a:cubicBezTo>
                    <a:lnTo>
                      <a:pt x="23762" y="3074"/>
                    </a:lnTo>
                    <a:lnTo>
                      <a:pt x="23762" y="3048"/>
                    </a:lnTo>
                    <a:cubicBezTo>
                      <a:pt x="23788" y="3048"/>
                      <a:pt x="23788" y="3021"/>
                      <a:pt x="23762" y="3021"/>
                    </a:cubicBezTo>
                    <a:cubicBezTo>
                      <a:pt x="23728" y="2995"/>
                      <a:pt x="23675" y="2941"/>
                      <a:pt x="23622" y="2908"/>
                    </a:cubicBezTo>
                    <a:close/>
                    <a:moveTo>
                      <a:pt x="5823" y="3021"/>
                    </a:moveTo>
                    <a:cubicBezTo>
                      <a:pt x="5796" y="3048"/>
                      <a:pt x="5736" y="3108"/>
                      <a:pt x="5683" y="3134"/>
                    </a:cubicBezTo>
                    <a:lnTo>
                      <a:pt x="5683" y="3161"/>
                    </a:lnTo>
                    <a:lnTo>
                      <a:pt x="5710" y="3188"/>
                    </a:lnTo>
                    <a:cubicBezTo>
                      <a:pt x="5763" y="3134"/>
                      <a:pt x="5823" y="3108"/>
                      <a:pt x="5876" y="3074"/>
                    </a:cubicBezTo>
                    <a:lnTo>
                      <a:pt x="5876" y="3021"/>
                    </a:lnTo>
                    <a:close/>
                    <a:moveTo>
                      <a:pt x="23868" y="3134"/>
                    </a:moveTo>
                    <a:lnTo>
                      <a:pt x="23868" y="3188"/>
                    </a:lnTo>
                    <a:cubicBezTo>
                      <a:pt x="23928" y="3214"/>
                      <a:pt x="23981" y="3241"/>
                      <a:pt x="24008" y="3301"/>
                    </a:cubicBezTo>
                    <a:lnTo>
                      <a:pt x="24034" y="3301"/>
                    </a:lnTo>
                    <a:lnTo>
                      <a:pt x="24061" y="3274"/>
                    </a:lnTo>
                    <a:lnTo>
                      <a:pt x="24061" y="3241"/>
                    </a:lnTo>
                    <a:cubicBezTo>
                      <a:pt x="24008" y="3214"/>
                      <a:pt x="23955" y="3161"/>
                      <a:pt x="23895" y="3134"/>
                    </a:cubicBezTo>
                    <a:close/>
                    <a:moveTo>
                      <a:pt x="5543" y="3241"/>
                    </a:moveTo>
                    <a:cubicBezTo>
                      <a:pt x="5490" y="3274"/>
                      <a:pt x="5463" y="3327"/>
                      <a:pt x="5404" y="3354"/>
                    </a:cubicBezTo>
                    <a:cubicBezTo>
                      <a:pt x="5404" y="3381"/>
                      <a:pt x="5377" y="3381"/>
                      <a:pt x="5404" y="3407"/>
                    </a:cubicBezTo>
                    <a:lnTo>
                      <a:pt x="5430" y="3407"/>
                    </a:lnTo>
                    <a:cubicBezTo>
                      <a:pt x="5490" y="3354"/>
                      <a:pt x="5543" y="3327"/>
                      <a:pt x="5570" y="3301"/>
                    </a:cubicBezTo>
                    <a:cubicBezTo>
                      <a:pt x="5597" y="3274"/>
                      <a:pt x="5597" y="3274"/>
                      <a:pt x="5570" y="3241"/>
                    </a:cubicBezTo>
                    <a:close/>
                    <a:moveTo>
                      <a:pt x="24148" y="3354"/>
                    </a:moveTo>
                    <a:lnTo>
                      <a:pt x="24148" y="3407"/>
                    </a:lnTo>
                    <a:cubicBezTo>
                      <a:pt x="24201" y="3440"/>
                      <a:pt x="24261" y="3494"/>
                      <a:pt x="24287" y="3520"/>
                    </a:cubicBezTo>
                    <a:lnTo>
                      <a:pt x="24340" y="3520"/>
                    </a:lnTo>
                    <a:lnTo>
                      <a:pt x="24340" y="3467"/>
                    </a:lnTo>
                    <a:cubicBezTo>
                      <a:pt x="24287" y="3440"/>
                      <a:pt x="24227" y="3407"/>
                      <a:pt x="24201" y="3354"/>
                    </a:cubicBezTo>
                    <a:close/>
                    <a:moveTo>
                      <a:pt x="5264" y="3467"/>
                    </a:moveTo>
                    <a:cubicBezTo>
                      <a:pt x="5211" y="3520"/>
                      <a:pt x="5184" y="3547"/>
                      <a:pt x="5131" y="3607"/>
                    </a:cubicBezTo>
                    <a:lnTo>
                      <a:pt x="5131" y="3633"/>
                    </a:lnTo>
                    <a:lnTo>
                      <a:pt x="5157" y="3633"/>
                    </a:lnTo>
                    <a:cubicBezTo>
                      <a:pt x="5211" y="3607"/>
                      <a:pt x="5264" y="3547"/>
                      <a:pt x="5297" y="3520"/>
                    </a:cubicBezTo>
                    <a:cubicBezTo>
                      <a:pt x="5324" y="3520"/>
                      <a:pt x="5324" y="3494"/>
                      <a:pt x="5297" y="3494"/>
                    </a:cubicBezTo>
                    <a:cubicBezTo>
                      <a:pt x="5297" y="3467"/>
                      <a:pt x="5264" y="3467"/>
                      <a:pt x="5264" y="3467"/>
                    </a:cubicBezTo>
                    <a:close/>
                    <a:moveTo>
                      <a:pt x="24454" y="3582"/>
                    </a:moveTo>
                    <a:cubicBezTo>
                      <a:pt x="24447" y="3582"/>
                      <a:pt x="24440" y="3590"/>
                      <a:pt x="24427" y="3607"/>
                    </a:cubicBezTo>
                    <a:lnTo>
                      <a:pt x="24427" y="3633"/>
                    </a:lnTo>
                    <a:cubicBezTo>
                      <a:pt x="24480" y="3687"/>
                      <a:pt x="24533" y="3713"/>
                      <a:pt x="24560" y="3740"/>
                    </a:cubicBezTo>
                    <a:lnTo>
                      <a:pt x="24593" y="3773"/>
                    </a:lnTo>
                    <a:lnTo>
                      <a:pt x="24620" y="3740"/>
                    </a:lnTo>
                    <a:lnTo>
                      <a:pt x="24620" y="3713"/>
                    </a:lnTo>
                    <a:cubicBezTo>
                      <a:pt x="24560" y="3660"/>
                      <a:pt x="24507" y="3633"/>
                      <a:pt x="24480" y="3607"/>
                    </a:cubicBezTo>
                    <a:cubicBezTo>
                      <a:pt x="24467" y="3590"/>
                      <a:pt x="24460" y="3582"/>
                      <a:pt x="24454" y="3582"/>
                    </a:cubicBezTo>
                    <a:close/>
                    <a:moveTo>
                      <a:pt x="4991" y="3713"/>
                    </a:moveTo>
                    <a:cubicBezTo>
                      <a:pt x="4931" y="3740"/>
                      <a:pt x="4905" y="3800"/>
                      <a:pt x="4851" y="3826"/>
                    </a:cubicBezTo>
                    <a:lnTo>
                      <a:pt x="4851" y="3880"/>
                    </a:lnTo>
                    <a:lnTo>
                      <a:pt x="4905" y="3880"/>
                    </a:lnTo>
                    <a:cubicBezTo>
                      <a:pt x="4931" y="3826"/>
                      <a:pt x="4991" y="3800"/>
                      <a:pt x="5018" y="3740"/>
                    </a:cubicBezTo>
                    <a:cubicBezTo>
                      <a:pt x="5044" y="3740"/>
                      <a:pt x="5044" y="3713"/>
                      <a:pt x="5018" y="3713"/>
                    </a:cubicBezTo>
                    <a:close/>
                    <a:moveTo>
                      <a:pt x="24700" y="3826"/>
                    </a:moveTo>
                    <a:lnTo>
                      <a:pt x="24700" y="3880"/>
                    </a:lnTo>
                    <a:cubicBezTo>
                      <a:pt x="24760" y="3906"/>
                      <a:pt x="24786" y="3966"/>
                      <a:pt x="24840" y="3993"/>
                    </a:cubicBezTo>
                    <a:lnTo>
                      <a:pt x="24866" y="3993"/>
                    </a:lnTo>
                    <a:cubicBezTo>
                      <a:pt x="24893" y="3993"/>
                      <a:pt x="24893" y="3966"/>
                      <a:pt x="24866" y="3966"/>
                    </a:cubicBezTo>
                    <a:cubicBezTo>
                      <a:pt x="24840" y="3906"/>
                      <a:pt x="24786" y="3880"/>
                      <a:pt x="24760" y="3826"/>
                    </a:cubicBezTo>
                    <a:close/>
                    <a:moveTo>
                      <a:pt x="4738" y="3946"/>
                    </a:moveTo>
                    <a:cubicBezTo>
                      <a:pt x="4732" y="3946"/>
                      <a:pt x="4725" y="3953"/>
                      <a:pt x="4712" y="3966"/>
                    </a:cubicBezTo>
                    <a:cubicBezTo>
                      <a:pt x="4685" y="3993"/>
                      <a:pt x="4632" y="4046"/>
                      <a:pt x="4598" y="4073"/>
                    </a:cubicBezTo>
                    <a:cubicBezTo>
                      <a:pt x="4572" y="4106"/>
                      <a:pt x="4572" y="4106"/>
                      <a:pt x="4598" y="4132"/>
                    </a:cubicBezTo>
                    <a:lnTo>
                      <a:pt x="4632" y="4132"/>
                    </a:lnTo>
                    <a:cubicBezTo>
                      <a:pt x="4685" y="4073"/>
                      <a:pt x="4712" y="4046"/>
                      <a:pt x="4765" y="3993"/>
                    </a:cubicBezTo>
                    <a:lnTo>
                      <a:pt x="4765" y="3966"/>
                    </a:lnTo>
                    <a:cubicBezTo>
                      <a:pt x="4752" y="3953"/>
                      <a:pt x="4745" y="3946"/>
                      <a:pt x="4738" y="3946"/>
                    </a:cubicBezTo>
                    <a:close/>
                    <a:moveTo>
                      <a:pt x="24979" y="4073"/>
                    </a:moveTo>
                    <a:cubicBezTo>
                      <a:pt x="24953" y="4106"/>
                      <a:pt x="24953" y="4106"/>
                      <a:pt x="24979" y="4132"/>
                    </a:cubicBezTo>
                    <a:cubicBezTo>
                      <a:pt x="25006" y="4159"/>
                      <a:pt x="25059" y="4212"/>
                      <a:pt x="25119" y="4239"/>
                    </a:cubicBezTo>
                    <a:lnTo>
                      <a:pt x="25119" y="4272"/>
                    </a:lnTo>
                    <a:lnTo>
                      <a:pt x="25146" y="4239"/>
                    </a:lnTo>
                    <a:lnTo>
                      <a:pt x="25146" y="4212"/>
                    </a:lnTo>
                    <a:cubicBezTo>
                      <a:pt x="25092" y="4159"/>
                      <a:pt x="25059" y="4132"/>
                      <a:pt x="25006" y="4073"/>
                    </a:cubicBezTo>
                    <a:close/>
                    <a:moveTo>
                      <a:pt x="4479" y="4192"/>
                    </a:moveTo>
                    <a:cubicBezTo>
                      <a:pt x="4472" y="4192"/>
                      <a:pt x="4465" y="4199"/>
                      <a:pt x="4465" y="4212"/>
                    </a:cubicBezTo>
                    <a:cubicBezTo>
                      <a:pt x="4406" y="4239"/>
                      <a:pt x="4379" y="4299"/>
                      <a:pt x="4326" y="4325"/>
                    </a:cubicBezTo>
                    <a:lnTo>
                      <a:pt x="4326" y="4379"/>
                    </a:lnTo>
                    <a:lnTo>
                      <a:pt x="4379" y="4379"/>
                    </a:lnTo>
                    <a:cubicBezTo>
                      <a:pt x="4406" y="4325"/>
                      <a:pt x="4465" y="4299"/>
                      <a:pt x="4492" y="4239"/>
                    </a:cubicBezTo>
                    <a:cubicBezTo>
                      <a:pt x="4519" y="4239"/>
                      <a:pt x="4519" y="4212"/>
                      <a:pt x="4492" y="4212"/>
                    </a:cubicBezTo>
                    <a:cubicBezTo>
                      <a:pt x="4492" y="4199"/>
                      <a:pt x="4485" y="4192"/>
                      <a:pt x="4479" y="4192"/>
                    </a:cubicBezTo>
                    <a:close/>
                    <a:moveTo>
                      <a:pt x="25225" y="4325"/>
                    </a:moveTo>
                    <a:lnTo>
                      <a:pt x="25225" y="4379"/>
                    </a:lnTo>
                    <a:cubicBezTo>
                      <a:pt x="25285" y="4405"/>
                      <a:pt x="25312" y="4465"/>
                      <a:pt x="25365" y="4492"/>
                    </a:cubicBezTo>
                    <a:lnTo>
                      <a:pt x="25365" y="4518"/>
                    </a:lnTo>
                    <a:lnTo>
                      <a:pt x="25392" y="4492"/>
                    </a:lnTo>
                    <a:cubicBezTo>
                      <a:pt x="25425" y="4492"/>
                      <a:pt x="25425" y="4465"/>
                      <a:pt x="25392" y="4465"/>
                    </a:cubicBezTo>
                    <a:cubicBezTo>
                      <a:pt x="25365" y="4405"/>
                      <a:pt x="25312" y="4379"/>
                      <a:pt x="25285" y="4325"/>
                    </a:cubicBezTo>
                    <a:close/>
                    <a:moveTo>
                      <a:pt x="4213" y="4465"/>
                    </a:moveTo>
                    <a:cubicBezTo>
                      <a:pt x="4159" y="4518"/>
                      <a:pt x="4133" y="4545"/>
                      <a:pt x="4073" y="4605"/>
                    </a:cubicBezTo>
                    <a:lnTo>
                      <a:pt x="4073" y="4631"/>
                    </a:lnTo>
                    <a:lnTo>
                      <a:pt x="4099" y="4658"/>
                    </a:lnTo>
                    <a:lnTo>
                      <a:pt x="4099" y="4631"/>
                    </a:lnTo>
                    <a:cubicBezTo>
                      <a:pt x="4159" y="4605"/>
                      <a:pt x="4186" y="4545"/>
                      <a:pt x="4239" y="4492"/>
                    </a:cubicBezTo>
                    <a:lnTo>
                      <a:pt x="4239" y="4465"/>
                    </a:lnTo>
                    <a:close/>
                    <a:moveTo>
                      <a:pt x="25505" y="4580"/>
                    </a:moveTo>
                    <a:cubicBezTo>
                      <a:pt x="25498" y="4580"/>
                      <a:pt x="25492" y="4588"/>
                      <a:pt x="25478" y="4605"/>
                    </a:cubicBezTo>
                    <a:lnTo>
                      <a:pt x="25478" y="4631"/>
                    </a:lnTo>
                    <a:cubicBezTo>
                      <a:pt x="25532" y="4685"/>
                      <a:pt x="25558" y="4711"/>
                      <a:pt x="25618" y="4771"/>
                    </a:cubicBezTo>
                    <a:lnTo>
                      <a:pt x="25645" y="4771"/>
                    </a:lnTo>
                    <a:cubicBezTo>
                      <a:pt x="25671" y="4771"/>
                      <a:pt x="25671" y="4738"/>
                      <a:pt x="25645" y="4738"/>
                    </a:cubicBezTo>
                    <a:cubicBezTo>
                      <a:pt x="25618" y="4685"/>
                      <a:pt x="25558" y="4631"/>
                      <a:pt x="25532" y="4605"/>
                    </a:cubicBezTo>
                    <a:cubicBezTo>
                      <a:pt x="25518" y="4588"/>
                      <a:pt x="25512" y="4580"/>
                      <a:pt x="25505" y="4580"/>
                    </a:cubicBezTo>
                    <a:close/>
                    <a:moveTo>
                      <a:pt x="3980" y="4718"/>
                    </a:moveTo>
                    <a:cubicBezTo>
                      <a:pt x="3973" y="4718"/>
                      <a:pt x="3966" y="4725"/>
                      <a:pt x="3966" y="4738"/>
                    </a:cubicBezTo>
                    <a:cubicBezTo>
                      <a:pt x="3906" y="4771"/>
                      <a:pt x="3880" y="4824"/>
                      <a:pt x="3827" y="4851"/>
                    </a:cubicBezTo>
                    <a:lnTo>
                      <a:pt x="3827" y="4904"/>
                    </a:lnTo>
                    <a:lnTo>
                      <a:pt x="3880" y="4904"/>
                    </a:lnTo>
                    <a:cubicBezTo>
                      <a:pt x="3906" y="4851"/>
                      <a:pt x="3966" y="4824"/>
                      <a:pt x="3993" y="4771"/>
                    </a:cubicBezTo>
                    <a:lnTo>
                      <a:pt x="3993" y="4738"/>
                    </a:lnTo>
                    <a:cubicBezTo>
                      <a:pt x="3993" y="4725"/>
                      <a:pt x="3986" y="4718"/>
                      <a:pt x="3980" y="4718"/>
                    </a:cubicBezTo>
                    <a:close/>
                    <a:moveTo>
                      <a:pt x="25724" y="4851"/>
                    </a:moveTo>
                    <a:lnTo>
                      <a:pt x="25724" y="4904"/>
                    </a:lnTo>
                    <a:cubicBezTo>
                      <a:pt x="25784" y="4938"/>
                      <a:pt x="25811" y="4991"/>
                      <a:pt x="25864" y="5044"/>
                    </a:cubicBezTo>
                    <a:lnTo>
                      <a:pt x="25891" y="5044"/>
                    </a:lnTo>
                    <a:lnTo>
                      <a:pt x="25891" y="4991"/>
                    </a:lnTo>
                    <a:cubicBezTo>
                      <a:pt x="25864" y="4964"/>
                      <a:pt x="25811" y="4904"/>
                      <a:pt x="25784" y="4851"/>
                    </a:cubicBezTo>
                    <a:close/>
                    <a:moveTo>
                      <a:pt x="3714" y="4991"/>
                    </a:moveTo>
                    <a:cubicBezTo>
                      <a:pt x="3660" y="5044"/>
                      <a:pt x="3634" y="5104"/>
                      <a:pt x="3574" y="5130"/>
                    </a:cubicBezTo>
                    <a:cubicBezTo>
                      <a:pt x="3574" y="5157"/>
                      <a:pt x="3574" y="5157"/>
                      <a:pt x="3600" y="5184"/>
                    </a:cubicBezTo>
                    <a:lnTo>
                      <a:pt x="3634" y="5184"/>
                    </a:lnTo>
                    <a:cubicBezTo>
                      <a:pt x="3660" y="5130"/>
                      <a:pt x="3714" y="5071"/>
                      <a:pt x="3740" y="5044"/>
                    </a:cubicBezTo>
                    <a:cubicBezTo>
                      <a:pt x="3767" y="5017"/>
                      <a:pt x="3767" y="5017"/>
                      <a:pt x="3740" y="4991"/>
                    </a:cubicBezTo>
                    <a:close/>
                    <a:moveTo>
                      <a:pt x="25977" y="5130"/>
                    </a:moveTo>
                    <a:cubicBezTo>
                      <a:pt x="25977" y="5130"/>
                      <a:pt x="25951" y="5157"/>
                      <a:pt x="25977" y="5157"/>
                    </a:cubicBezTo>
                    <a:cubicBezTo>
                      <a:pt x="26004" y="5210"/>
                      <a:pt x="26057" y="5270"/>
                      <a:pt x="26090" y="5297"/>
                    </a:cubicBezTo>
                    <a:lnTo>
                      <a:pt x="26117" y="5323"/>
                    </a:lnTo>
                    <a:cubicBezTo>
                      <a:pt x="26144" y="5297"/>
                      <a:pt x="26144" y="5297"/>
                      <a:pt x="26144" y="5270"/>
                    </a:cubicBezTo>
                    <a:cubicBezTo>
                      <a:pt x="26090" y="5210"/>
                      <a:pt x="26057" y="5184"/>
                      <a:pt x="26004" y="5130"/>
                    </a:cubicBezTo>
                    <a:close/>
                    <a:moveTo>
                      <a:pt x="3467" y="5270"/>
                    </a:moveTo>
                    <a:cubicBezTo>
                      <a:pt x="3434" y="5323"/>
                      <a:pt x="3381" y="5377"/>
                      <a:pt x="3354" y="5403"/>
                    </a:cubicBezTo>
                    <a:lnTo>
                      <a:pt x="3354" y="5463"/>
                    </a:lnTo>
                    <a:lnTo>
                      <a:pt x="3407" y="5463"/>
                    </a:lnTo>
                    <a:cubicBezTo>
                      <a:pt x="3434" y="5403"/>
                      <a:pt x="3467" y="5350"/>
                      <a:pt x="3521" y="5323"/>
                    </a:cubicBezTo>
                    <a:lnTo>
                      <a:pt x="3521" y="5270"/>
                    </a:lnTo>
                    <a:close/>
                    <a:moveTo>
                      <a:pt x="26197" y="5403"/>
                    </a:moveTo>
                    <a:lnTo>
                      <a:pt x="26197" y="5437"/>
                    </a:lnTo>
                    <a:cubicBezTo>
                      <a:pt x="26257" y="5490"/>
                      <a:pt x="26283" y="5543"/>
                      <a:pt x="26310" y="5603"/>
                    </a:cubicBezTo>
                    <a:lnTo>
                      <a:pt x="26363" y="5603"/>
                    </a:lnTo>
                    <a:lnTo>
                      <a:pt x="26363" y="5543"/>
                    </a:lnTo>
                    <a:cubicBezTo>
                      <a:pt x="26337" y="5516"/>
                      <a:pt x="26283" y="5463"/>
                      <a:pt x="26257" y="5403"/>
                    </a:cubicBezTo>
                    <a:close/>
                    <a:moveTo>
                      <a:pt x="3241" y="5543"/>
                    </a:moveTo>
                    <a:cubicBezTo>
                      <a:pt x="3188" y="5603"/>
                      <a:pt x="3161" y="5656"/>
                      <a:pt x="3135" y="5683"/>
                    </a:cubicBezTo>
                    <a:cubicBezTo>
                      <a:pt x="3101" y="5709"/>
                      <a:pt x="3101" y="5736"/>
                      <a:pt x="3135" y="5736"/>
                    </a:cubicBezTo>
                    <a:lnTo>
                      <a:pt x="3161" y="5736"/>
                    </a:lnTo>
                    <a:cubicBezTo>
                      <a:pt x="3214" y="5683"/>
                      <a:pt x="3241" y="5630"/>
                      <a:pt x="3268" y="5603"/>
                    </a:cubicBezTo>
                    <a:cubicBezTo>
                      <a:pt x="3301" y="5570"/>
                      <a:pt x="3301" y="5570"/>
                      <a:pt x="3268" y="5543"/>
                    </a:cubicBezTo>
                    <a:close/>
                    <a:moveTo>
                      <a:pt x="26450" y="5683"/>
                    </a:moveTo>
                    <a:cubicBezTo>
                      <a:pt x="26423" y="5709"/>
                      <a:pt x="26423" y="5709"/>
                      <a:pt x="26423" y="5736"/>
                    </a:cubicBezTo>
                    <a:cubicBezTo>
                      <a:pt x="26476" y="5769"/>
                      <a:pt x="26503" y="5822"/>
                      <a:pt x="26530" y="5876"/>
                    </a:cubicBezTo>
                    <a:lnTo>
                      <a:pt x="26589" y="5876"/>
                    </a:lnTo>
                    <a:lnTo>
                      <a:pt x="26589" y="5849"/>
                    </a:lnTo>
                    <a:cubicBezTo>
                      <a:pt x="26556" y="5796"/>
                      <a:pt x="26503" y="5736"/>
                      <a:pt x="26476" y="5683"/>
                    </a:cubicBezTo>
                    <a:close/>
                    <a:moveTo>
                      <a:pt x="3035" y="5829"/>
                    </a:moveTo>
                    <a:cubicBezTo>
                      <a:pt x="3028" y="5829"/>
                      <a:pt x="3022" y="5836"/>
                      <a:pt x="3022" y="5849"/>
                    </a:cubicBezTo>
                    <a:cubicBezTo>
                      <a:pt x="2968" y="5876"/>
                      <a:pt x="2935" y="5936"/>
                      <a:pt x="2908" y="5989"/>
                    </a:cubicBezTo>
                    <a:cubicBezTo>
                      <a:pt x="2882" y="5989"/>
                      <a:pt x="2908" y="6015"/>
                      <a:pt x="2908" y="6015"/>
                    </a:cubicBezTo>
                    <a:lnTo>
                      <a:pt x="2935" y="6042"/>
                    </a:lnTo>
                    <a:lnTo>
                      <a:pt x="2935" y="6015"/>
                    </a:lnTo>
                    <a:cubicBezTo>
                      <a:pt x="2995" y="5962"/>
                      <a:pt x="3022" y="5936"/>
                      <a:pt x="3048" y="5876"/>
                    </a:cubicBezTo>
                    <a:cubicBezTo>
                      <a:pt x="3075" y="5849"/>
                      <a:pt x="3075" y="5849"/>
                      <a:pt x="3048" y="5849"/>
                    </a:cubicBezTo>
                    <a:cubicBezTo>
                      <a:pt x="3048" y="5836"/>
                      <a:pt x="3041" y="5829"/>
                      <a:pt x="3035" y="5829"/>
                    </a:cubicBezTo>
                    <a:close/>
                    <a:moveTo>
                      <a:pt x="26683" y="5969"/>
                    </a:moveTo>
                    <a:cubicBezTo>
                      <a:pt x="26676" y="5969"/>
                      <a:pt x="26669" y="5976"/>
                      <a:pt x="26669" y="5989"/>
                    </a:cubicBezTo>
                    <a:cubicBezTo>
                      <a:pt x="26643" y="5989"/>
                      <a:pt x="26643" y="6015"/>
                      <a:pt x="26643" y="6015"/>
                    </a:cubicBezTo>
                    <a:cubicBezTo>
                      <a:pt x="26696" y="6069"/>
                      <a:pt x="26723" y="6129"/>
                      <a:pt x="26756" y="6155"/>
                    </a:cubicBezTo>
                    <a:lnTo>
                      <a:pt x="26782" y="6182"/>
                    </a:lnTo>
                    <a:lnTo>
                      <a:pt x="26809" y="6155"/>
                    </a:lnTo>
                    <a:lnTo>
                      <a:pt x="26809" y="6129"/>
                    </a:lnTo>
                    <a:cubicBezTo>
                      <a:pt x="26782" y="6069"/>
                      <a:pt x="26723" y="6042"/>
                      <a:pt x="26696" y="5989"/>
                    </a:cubicBezTo>
                    <a:cubicBezTo>
                      <a:pt x="26696" y="5976"/>
                      <a:pt x="26689" y="5969"/>
                      <a:pt x="26683" y="5969"/>
                    </a:cubicBezTo>
                    <a:close/>
                    <a:moveTo>
                      <a:pt x="2802" y="6129"/>
                    </a:moveTo>
                    <a:cubicBezTo>
                      <a:pt x="2769" y="6182"/>
                      <a:pt x="2715" y="6235"/>
                      <a:pt x="2689" y="6295"/>
                    </a:cubicBezTo>
                    <a:lnTo>
                      <a:pt x="2689" y="6322"/>
                    </a:lnTo>
                    <a:lnTo>
                      <a:pt x="2742" y="6322"/>
                    </a:lnTo>
                    <a:cubicBezTo>
                      <a:pt x="2769" y="6268"/>
                      <a:pt x="2802" y="6208"/>
                      <a:pt x="2855" y="6155"/>
                    </a:cubicBezTo>
                    <a:cubicBezTo>
                      <a:pt x="2855" y="6155"/>
                      <a:pt x="2855" y="6129"/>
                      <a:pt x="2829" y="6129"/>
                    </a:cubicBezTo>
                    <a:close/>
                    <a:moveTo>
                      <a:pt x="26862" y="6268"/>
                    </a:moveTo>
                    <a:lnTo>
                      <a:pt x="26862" y="6322"/>
                    </a:lnTo>
                    <a:cubicBezTo>
                      <a:pt x="26889" y="6348"/>
                      <a:pt x="26922" y="6401"/>
                      <a:pt x="26975" y="6461"/>
                    </a:cubicBezTo>
                    <a:lnTo>
                      <a:pt x="27002" y="6461"/>
                    </a:lnTo>
                    <a:cubicBezTo>
                      <a:pt x="27029" y="6461"/>
                      <a:pt x="27029" y="6435"/>
                      <a:pt x="27002" y="6435"/>
                    </a:cubicBezTo>
                    <a:cubicBezTo>
                      <a:pt x="26975" y="6375"/>
                      <a:pt x="26949" y="6322"/>
                      <a:pt x="26922" y="6268"/>
                    </a:cubicBezTo>
                    <a:close/>
                    <a:moveTo>
                      <a:pt x="2603" y="6410"/>
                    </a:moveTo>
                    <a:cubicBezTo>
                      <a:pt x="2596" y="6410"/>
                      <a:pt x="2589" y="6418"/>
                      <a:pt x="2576" y="6435"/>
                    </a:cubicBezTo>
                    <a:cubicBezTo>
                      <a:pt x="2549" y="6488"/>
                      <a:pt x="2522" y="6541"/>
                      <a:pt x="2496" y="6568"/>
                    </a:cubicBezTo>
                    <a:cubicBezTo>
                      <a:pt x="2469" y="6601"/>
                      <a:pt x="2469" y="6601"/>
                      <a:pt x="2496" y="6628"/>
                    </a:cubicBezTo>
                    <a:lnTo>
                      <a:pt x="2522" y="6601"/>
                    </a:lnTo>
                    <a:cubicBezTo>
                      <a:pt x="2576" y="6568"/>
                      <a:pt x="2602" y="6514"/>
                      <a:pt x="2636" y="6461"/>
                    </a:cubicBezTo>
                    <a:lnTo>
                      <a:pt x="2636" y="6435"/>
                    </a:lnTo>
                    <a:cubicBezTo>
                      <a:pt x="2619" y="6418"/>
                      <a:pt x="2611" y="6410"/>
                      <a:pt x="2603" y="6410"/>
                    </a:cubicBezTo>
                    <a:close/>
                    <a:moveTo>
                      <a:pt x="27089" y="6568"/>
                    </a:moveTo>
                    <a:cubicBezTo>
                      <a:pt x="27055" y="6568"/>
                      <a:pt x="27055" y="6601"/>
                      <a:pt x="27055" y="6601"/>
                    </a:cubicBezTo>
                    <a:cubicBezTo>
                      <a:pt x="27115" y="6654"/>
                      <a:pt x="27142" y="6707"/>
                      <a:pt x="27168" y="6767"/>
                    </a:cubicBezTo>
                    <a:lnTo>
                      <a:pt x="27195" y="6767"/>
                    </a:lnTo>
                    <a:cubicBezTo>
                      <a:pt x="27222" y="6767"/>
                      <a:pt x="27222" y="6734"/>
                      <a:pt x="27222" y="6734"/>
                    </a:cubicBezTo>
                    <a:cubicBezTo>
                      <a:pt x="27168" y="6681"/>
                      <a:pt x="27142" y="6628"/>
                      <a:pt x="27115" y="6568"/>
                    </a:cubicBezTo>
                    <a:close/>
                    <a:moveTo>
                      <a:pt x="2396" y="6714"/>
                    </a:moveTo>
                    <a:cubicBezTo>
                      <a:pt x="2389" y="6714"/>
                      <a:pt x="2383" y="6721"/>
                      <a:pt x="2383" y="6734"/>
                    </a:cubicBezTo>
                    <a:cubicBezTo>
                      <a:pt x="2356" y="6794"/>
                      <a:pt x="2330" y="6847"/>
                      <a:pt x="2270" y="6874"/>
                    </a:cubicBezTo>
                    <a:cubicBezTo>
                      <a:pt x="2270" y="6900"/>
                      <a:pt x="2270" y="6900"/>
                      <a:pt x="2303" y="6934"/>
                    </a:cubicBezTo>
                    <a:lnTo>
                      <a:pt x="2330" y="6900"/>
                    </a:lnTo>
                    <a:cubicBezTo>
                      <a:pt x="2356" y="6874"/>
                      <a:pt x="2409" y="6821"/>
                      <a:pt x="2436" y="6767"/>
                    </a:cubicBezTo>
                    <a:cubicBezTo>
                      <a:pt x="2436" y="6734"/>
                      <a:pt x="2436" y="6734"/>
                      <a:pt x="2409" y="6734"/>
                    </a:cubicBezTo>
                    <a:cubicBezTo>
                      <a:pt x="2409" y="6721"/>
                      <a:pt x="2403" y="6714"/>
                      <a:pt x="2396" y="6714"/>
                    </a:cubicBezTo>
                    <a:close/>
                    <a:moveTo>
                      <a:pt x="27281" y="6874"/>
                    </a:moveTo>
                    <a:cubicBezTo>
                      <a:pt x="27255" y="6874"/>
                      <a:pt x="27255" y="6900"/>
                      <a:pt x="27255" y="6900"/>
                    </a:cubicBezTo>
                    <a:cubicBezTo>
                      <a:pt x="27308" y="6960"/>
                      <a:pt x="27335" y="7014"/>
                      <a:pt x="27361" y="7067"/>
                    </a:cubicBezTo>
                    <a:lnTo>
                      <a:pt x="27388" y="7067"/>
                    </a:lnTo>
                    <a:cubicBezTo>
                      <a:pt x="27421" y="7067"/>
                      <a:pt x="27421" y="7040"/>
                      <a:pt x="27421" y="7040"/>
                    </a:cubicBezTo>
                    <a:cubicBezTo>
                      <a:pt x="27361" y="6987"/>
                      <a:pt x="27335" y="6934"/>
                      <a:pt x="27308" y="6874"/>
                    </a:cubicBezTo>
                    <a:close/>
                    <a:moveTo>
                      <a:pt x="2203" y="7020"/>
                    </a:moveTo>
                    <a:cubicBezTo>
                      <a:pt x="2196" y="7020"/>
                      <a:pt x="2190" y="7027"/>
                      <a:pt x="2190" y="7040"/>
                    </a:cubicBezTo>
                    <a:cubicBezTo>
                      <a:pt x="2163" y="7100"/>
                      <a:pt x="2137" y="7153"/>
                      <a:pt x="2103" y="7206"/>
                    </a:cubicBezTo>
                    <a:cubicBezTo>
                      <a:pt x="2077" y="7206"/>
                      <a:pt x="2077" y="7233"/>
                      <a:pt x="2103" y="7233"/>
                    </a:cubicBezTo>
                    <a:lnTo>
                      <a:pt x="2137" y="7233"/>
                    </a:lnTo>
                    <a:cubicBezTo>
                      <a:pt x="2163" y="7180"/>
                      <a:pt x="2216" y="7127"/>
                      <a:pt x="2243" y="7067"/>
                    </a:cubicBezTo>
                    <a:cubicBezTo>
                      <a:pt x="2243" y="7067"/>
                      <a:pt x="2243" y="7040"/>
                      <a:pt x="2216" y="7040"/>
                    </a:cubicBezTo>
                    <a:cubicBezTo>
                      <a:pt x="2216" y="7027"/>
                      <a:pt x="2210" y="7020"/>
                      <a:pt x="2203" y="7020"/>
                    </a:cubicBezTo>
                    <a:close/>
                    <a:moveTo>
                      <a:pt x="27474" y="7180"/>
                    </a:moveTo>
                    <a:cubicBezTo>
                      <a:pt x="27448" y="7180"/>
                      <a:pt x="27448" y="7206"/>
                      <a:pt x="27448" y="7206"/>
                    </a:cubicBezTo>
                    <a:cubicBezTo>
                      <a:pt x="27474" y="7266"/>
                      <a:pt x="27528" y="7320"/>
                      <a:pt x="27554" y="7373"/>
                    </a:cubicBezTo>
                    <a:lnTo>
                      <a:pt x="27588" y="7373"/>
                    </a:lnTo>
                    <a:cubicBezTo>
                      <a:pt x="27588" y="7373"/>
                      <a:pt x="27614" y="7346"/>
                      <a:pt x="27588" y="7346"/>
                    </a:cubicBezTo>
                    <a:cubicBezTo>
                      <a:pt x="27554" y="7293"/>
                      <a:pt x="27528" y="7233"/>
                      <a:pt x="27501" y="7180"/>
                    </a:cubicBezTo>
                    <a:close/>
                    <a:moveTo>
                      <a:pt x="1997" y="7346"/>
                    </a:moveTo>
                    <a:cubicBezTo>
                      <a:pt x="1970" y="7399"/>
                      <a:pt x="1937" y="7459"/>
                      <a:pt x="1910" y="7513"/>
                    </a:cubicBezTo>
                    <a:lnTo>
                      <a:pt x="1910" y="7539"/>
                    </a:lnTo>
                    <a:lnTo>
                      <a:pt x="1970" y="7539"/>
                    </a:lnTo>
                    <a:cubicBezTo>
                      <a:pt x="1997" y="7486"/>
                      <a:pt x="2023" y="7433"/>
                      <a:pt x="2050" y="7373"/>
                    </a:cubicBezTo>
                    <a:lnTo>
                      <a:pt x="2050" y="7346"/>
                    </a:lnTo>
                    <a:close/>
                    <a:moveTo>
                      <a:pt x="27641" y="7486"/>
                    </a:moveTo>
                    <a:lnTo>
                      <a:pt x="27641" y="7539"/>
                    </a:lnTo>
                    <a:cubicBezTo>
                      <a:pt x="27667" y="7566"/>
                      <a:pt x="27694" y="7626"/>
                      <a:pt x="27721" y="7679"/>
                    </a:cubicBezTo>
                    <a:lnTo>
                      <a:pt x="27754" y="7706"/>
                    </a:lnTo>
                    <a:cubicBezTo>
                      <a:pt x="27781" y="7679"/>
                      <a:pt x="27781" y="7679"/>
                      <a:pt x="27781" y="7652"/>
                    </a:cubicBezTo>
                    <a:cubicBezTo>
                      <a:pt x="27754" y="7599"/>
                      <a:pt x="27721" y="7539"/>
                      <a:pt x="27694" y="7513"/>
                    </a:cubicBezTo>
                    <a:cubicBezTo>
                      <a:pt x="27667" y="7486"/>
                      <a:pt x="27667" y="7486"/>
                      <a:pt x="27641" y="7486"/>
                    </a:cubicBezTo>
                    <a:close/>
                    <a:moveTo>
                      <a:pt x="1857" y="7652"/>
                    </a:moveTo>
                    <a:cubicBezTo>
                      <a:pt x="1857" y="7652"/>
                      <a:pt x="1830" y="7652"/>
                      <a:pt x="1830" y="7679"/>
                    </a:cubicBezTo>
                    <a:cubicBezTo>
                      <a:pt x="1804" y="7732"/>
                      <a:pt x="1771" y="7765"/>
                      <a:pt x="1744" y="7819"/>
                    </a:cubicBezTo>
                    <a:cubicBezTo>
                      <a:pt x="1717" y="7845"/>
                      <a:pt x="1744" y="7845"/>
                      <a:pt x="1744" y="7872"/>
                    </a:cubicBezTo>
                    <a:lnTo>
                      <a:pt x="1771" y="7872"/>
                    </a:lnTo>
                    <a:lnTo>
                      <a:pt x="1771" y="7845"/>
                    </a:lnTo>
                    <a:cubicBezTo>
                      <a:pt x="1804" y="7792"/>
                      <a:pt x="1830" y="7765"/>
                      <a:pt x="1884" y="7706"/>
                    </a:cubicBezTo>
                    <a:cubicBezTo>
                      <a:pt x="1884" y="7679"/>
                      <a:pt x="1884" y="7652"/>
                      <a:pt x="1857" y="7652"/>
                    </a:cubicBezTo>
                    <a:close/>
                    <a:moveTo>
                      <a:pt x="27841" y="7807"/>
                    </a:moveTo>
                    <a:cubicBezTo>
                      <a:pt x="27837" y="7807"/>
                      <a:pt x="27834" y="7810"/>
                      <a:pt x="27834" y="7819"/>
                    </a:cubicBezTo>
                    <a:cubicBezTo>
                      <a:pt x="27807" y="7819"/>
                      <a:pt x="27807" y="7819"/>
                      <a:pt x="27807" y="7845"/>
                    </a:cubicBezTo>
                    <a:cubicBezTo>
                      <a:pt x="27834" y="7898"/>
                      <a:pt x="27860" y="7958"/>
                      <a:pt x="27887" y="8012"/>
                    </a:cubicBezTo>
                    <a:lnTo>
                      <a:pt x="27947" y="8012"/>
                    </a:lnTo>
                    <a:lnTo>
                      <a:pt x="27947" y="7985"/>
                    </a:lnTo>
                    <a:cubicBezTo>
                      <a:pt x="27920" y="7932"/>
                      <a:pt x="27887" y="7872"/>
                      <a:pt x="27860" y="7819"/>
                    </a:cubicBezTo>
                    <a:cubicBezTo>
                      <a:pt x="27860" y="7819"/>
                      <a:pt x="27849" y="7807"/>
                      <a:pt x="27841" y="7807"/>
                    </a:cubicBezTo>
                    <a:close/>
                    <a:moveTo>
                      <a:pt x="1664" y="7985"/>
                    </a:moveTo>
                    <a:cubicBezTo>
                      <a:pt x="1638" y="8038"/>
                      <a:pt x="1604" y="8098"/>
                      <a:pt x="1578" y="8151"/>
                    </a:cubicBezTo>
                    <a:cubicBezTo>
                      <a:pt x="1551" y="8178"/>
                      <a:pt x="1578" y="8178"/>
                      <a:pt x="1578" y="8178"/>
                    </a:cubicBezTo>
                    <a:lnTo>
                      <a:pt x="1578" y="8205"/>
                    </a:lnTo>
                    <a:cubicBezTo>
                      <a:pt x="1604" y="8205"/>
                      <a:pt x="1604" y="8178"/>
                      <a:pt x="1604" y="8178"/>
                    </a:cubicBezTo>
                    <a:cubicBezTo>
                      <a:pt x="1638" y="8125"/>
                      <a:pt x="1664" y="8065"/>
                      <a:pt x="1691" y="8012"/>
                    </a:cubicBezTo>
                    <a:cubicBezTo>
                      <a:pt x="1717" y="8012"/>
                      <a:pt x="1691" y="7985"/>
                      <a:pt x="1691" y="7985"/>
                    </a:cubicBezTo>
                    <a:close/>
                    <a:moveTo>
                      <a:pt x="28000" y="8125"/>
                    </a:moveTo>
                    <a:cubicBezTo>
                      <a:pt x="27973" y="8125"/>
                      <a:pt x="27973" y="8151"/>
                      <a:pt x="27973" y="8178"/>
                    </a:cubicBezTo>
                    <a:cubicBezTo>
                      <a:pt x="28000" y="8205"/>
                      <a:pt x="28027" y="8264"/>
                      <a:pt x="28053" y="8318"/>
                    </a:cubicBezTo>
                    <a:cubicBezTo>
                      <a:pt x="28053" y="8344"/>
                      <a:pt x="28087" y="8344"/>
                      <a:pt x="28087" y="8344"/>
                    </a:cubicBezTo>
                    <a:cubicBezTo>
                      <a:pt x="28113" y="8344"/>
                      <a:pt x="28113" y="8318"/>
                      <a:pt x="28113" y="8291"/>
                    </a:cubicBezTo>
                    <a:cubicBezTo>
                      <a:pt x="28087" y="8231"/>
                      <a:pt x="28053" y="8205"/>
                      <a:pt x="28027" y="8151"/>
                    </a:cubicBezTo>
                    <a:cubicBezTo>
                      <a:pt x="28027" y="8125"/>
                      <a:pt x="28000" y="8125"/>
                      <a:pt x="28000" y="8125"/>
                    </a:cubicBezTo>
                    <a:close/>
                    <a:moveTo>
                      <a:pt x="1524" y="8291"/>
                    </a:moveTo>
                    <a:cubicBezTo>
                      <a:pt x="1498" y="8291"/>
                      <a:pt x="1498" y="8291"/>
                      <a:pt x="1498" y="8318"/>
                    </a:cubicBezTo>
                    <a:cubicBezTo>
                      <a:pt x="1471" y="8371"/>
                      <a:pt x="1438" y="8431"/>
                      <a:pt x="1411" y="8484"/>
                    </a:cubicBezTo>
                    <a:lnTo>
                      <a:pt x="1411" y="8511"/>
                    </a:lnTo>
                    <a:lnTo>
                      <a:pt x="1471" y="8511"/>
                    </a:lnTo>
                    <a:cubicBezTo>
                      <a:pt x="1498" y="8457"/>
                      <a:pt x="1498" y="8398"/>
                      <a:pt x="1524" y="8344"/>
                    </a:cubicBezTo>
                    <a:cubicBezTo>
                      <a:pt x="1551" y="8318"/>
                      <a:pt x="1524" y="8318"/>
                      <a:pt x="1524" y="8291"/>
                    </a:cubicBezTo>
                    <a:close/>
                    <a:moveTo>
                      <a:pt x="28140" y="8457"/>
                    </a:moveTo>
                    <a:lnTo>
                      <a:pt x="28140" y="8484"/>
                    </a:lnTo>
                    <a:cubicBezTo>
                      <a:pt x="28166" y="8537"/>
                      <a:pt x="28193" y="8597"/>
                      <a:pt x="28220" y="8650"/>
                    </a:cubicBezTo>
                    <a:cubicBezTo>
                      <a:pt x="28220" y="8650"/>
                      <a:pt x="28220" y="8677"/>
                      <a:pt x="28253" y="8677"/>
                    </a:cubicBezTo>
                    <a:cubicBezTo>
                      <a:pt x="28280" y="8650"/>
                      <a:pt x="28280" y="8650"/>
                      <a:pt x="28280" y="8624"/>
                    </a:cubicBezTo>
                    <a:cubicBezTo>
                      <a:pt x="28253" y="8564"/>
                      <a:pt x="28220" y="8511"/>
                      <a:pt x="28193" y="8457"/>
                    </a:cubicBezTo>
                    <a:close/>
                    <a:moveTo>
                      <a:pt x="1358" y="8624"/>
                    </a:moveTo>
                    <a:cubicBezTo>
                      <a:pt x="1358" y="8624"/>
                      <a:pt x="1331" y="8624"/>
                      <a:pt x="1331" y="8650"/>
                    </a:cubicBezTo>
                    <a:cubicBezTo>
                      <a:pt x="1305" y="8704"/>
                      <a:pt x="1272" y="8763"/>
                      <a:pt x="1245" y="8817"/>
                    </a:cubicBezTo>
                    <a:cubicBezTo>
                      <a:pt x="1245" y="8817"/>
                      <a:pt x="1245" y="8843"/>
                      <a:pt x="1272" y="8843"/>
                    </a:cubicBezTo>
                    <a:lnTo>
                      <a:pt x="1305" y="8843"/>
                    </a:lnTo>
                    <a:cubicBezTo>
                      <a:pt x="1331" y="8790"/>
                      <a:pt x="1358" y="8730"/>
                      <a:pt x="1385" y="8677"/>
                    </a:cubicBezTo>
                    <a:cubicBezTo>
                      <a:pt x="1385" y="8650"/>
                      <a:pt x="1385" y="8650"/>
                      <a:pt x="1358" y="8624"/>
                    </a:cubicBezTo>
                    <a:close/>
                    <a:moveTo>
                      <a:pt x="28313" y="8778"/>
                    </a:moveTo>
                    <a:cubicBezTo>
                      <a:pt x="28309" y="8778"/>
                      <a:pt x="28306" y="8781"/>
                      <a:pt x="28306" y="8790"/>
                    </a:cubicBezTo>
                    <a:cubicBezTo>
                      <a:pt x="28280" y="8790"/>
                      <a:pt x="28280" y="8817"/>
                      <a:pt x="28280" y="8817"/>
                    </a:cubicBezTo>
                    <a:cubicBezTo>
                      <a:pt x="28306" y="8870"/>
                      <a:pt x="28333" y="8930"/>
                      <a:pt x="28359" y="8983"/>
                    </a:cubicBezTo>
                    <a:lnTo>
                      <a:pt x="28386" y="9010"/>
                    </a:lnTo>
                    <a:cubicBezTo>
                      <a:pt x="28419" y="8983"/>
                      <a:pt x="28419" y="8983"/>
                      <a:pt x="28419" y="8956"/>
                    </a:cubicBezTo>
                    <a:cubicBezTo>
                      <a:pt x="28386" y="8897"/>
                      <a:pt x="28359" y="8843"/>
                      <a:pt x="28333" y="8790"/>
                    </a:cubicBezTo>
                    <a:cubicBezTo>
                      <a:pt x="28333" y="8790"/>
                      <a:pt x="28321" y="8778"/>
                      <a:pt x="28313" y="8778"/>
                    </a:cubicBezTo>
                    <a:close/>
                    <a:moveTo>
                      <a:pt x="1218" y="8956"/>
                    </a:moveTo>
                    <a:cubicBezTo>
                      <a:pt x="1192" y="8956"/>
                      <a:pt x="1192" y="8956"/>
                      <a:pt x="1192" y="8983"/>
                    </a:cubicBezTo>
                    <a:cubicBezTo>
                      <a:pt x="1165" y="9036"/>
                      <a:pt x="1138" y="9096"/>
                      <a:pt x="1105" y="9149"/>
                    </a:cubicBezTo>
                    <a:cubicBezTo>
                      <a:pt x="1105" y="9149"/>
                      <a:pt x="1105" y="9176"/>
                      <a:pt x="1138" y="9176"/>
                    </a:cubicBezTo>
                    <a:lnTo>
                      <a:pt x="1165" y="9176"/>
                    </a:lnTo>
                    <a:cubicBezTo>
                      <a:pt x="1192" y="9123"/>
                      <a:pt x="1218" y="9063"/>
                      <a:pt x="1245" y="9010"/>
                    </a:cubicBezTo>
                    <a:cubicBezTo>
                      <a:pt x="1245" y="8983"/>
                      <a:pt x="1245" y="8983"/>
                      <a:pt x="1218" y="8956"/>
                    </a:cubicBezTo>
                    <a:close/>
                    <a:moveTo>
                      <a:pt x="28465" y="9111"/>
                    </a:moveTo>
                    <a:cubicBezTo>
                      <a:pt x="28461" y="9111"/>
                      <a:pt x="28455" y="9114"/>
                      <a:pt x="28446" y="9123"/>
                    </a:cubicBezTo>
                    <a:cubicBezTo>
                      <a:pt x="28446" y="9123"/>
                      <a:pt x="28419" y="9123"/>
                      <a:pt x="28446" y="9149"/>
                    </a:cubicBezTo>
                    <a:cubicBezTo>
                      <a:pt x="28446" y="9203"/>
                      <a:pt x="28473" y="9262"/>
                      <a:pt x="28499" y="9316"/>
                    </a:cubicBezTo>
                    <a:lnTo>
                      <a:pt x="28526" y="9342"/>
                    </a:lnTo>
                    <a:cubicBezTo>
                      <a:pt x="28552" y="9316"/>
                      <a:pt x="28552" y="9316"/>
                      <a:pt x="28552" y="9289"/>
                    </a:cubicBezTo>
                    <a:cubicBezTo>
                      <a:pt x="28526" y="9229"/>
                      <a:pt x="28499" y="9176"/>
                      <a:pt x="28473" y="9123"/>
                    </a:cubicBezTo>
                    <a:cubicBezTo>
                      <a:pt x="28473" y="9123"/>
                      <a:pt x="28473" y="9111"/>
                      <a:pt x="28465" y="9111"/>
                    </a:cubicBezTo>
                    <a:close/>
                    <a:moveTo>
                      <a:pt x="1079" y="9289"/>
                    </a:moveTo>
                    <a:cubicBezTo>
                      <a:pt x="1052" y="9289"/>
                      <a:pt x="1052" y="9289"/>
                      <a:pt x="1052" y="9316"/>
                    </a:cubicBezTo>
                    <a:cubicBezTo>
                      <a:pt x="1025" y="9369"/>
                      <a:pt x="999" y="9429"/>
                      <a:pt x="972" y="9482"/>
                    </a:cubicBezTo>
                    <a:cubicBezTo>
                      <a:pt x="972" y="9509"/>
                      <a:pt x="972" y="9509"/>
                      <a:pt x="999" y="9509"/>
                    </a:cubicBezTo>
                    <a:lnTo>
                      <a:pt x="1025" y="9509"/>
                    </a:lnTo>
                    <a:cubicBezTo>
                      <a:pt x="1052" y="9455"/>
                      <a:pt x="1079" y="9396"/>
                      <a:pt x="1105" y="9342"/>
                    </a:cubicBezTo>
                    <a:cubicBezTo>
                      <a:pt x="1105" y="9316"/>
                      <a:pt x="1079" y="9316"/>
                      <a:pt x="1079" y="9289"/>
                    </a:cubicBezTo>
                    <a:close/>
                    <a:moveTo>
                      <a:pt x="28586" y="9455"/>
                    </a:moveTo>
                    <a:cubicBezTo>
                      <a:pt x="28552" y="9455"/>
                      <a:pt x="28552" y="9482"/>
                      <a:pt x="28552" y="9482"/>
                    </a:cubicBezTo>
                    <a:cubicBezTo>
                      <a:pt x="28586" y="9535"/>
                      <a:pt x="28612" y="9595"/>
                      <a:pt x="28639" y="9648"/>
                    </a:cubicBezTo>
                    <a:cubicBezTo>
                      <a:pt x="28639" y="9675"/>
                      <a:pt x="28639" y="9675"/>
                      <a:pt x="28665" y="9675"/>
                    </a:cubicBezTo>
                    <a:cubicBezTo>
                      <a:pt x="28692" y="9675"/>
                      <a:pt x="28692" y="9648"/>
                      <a:pt x="28692" y="9622"/>
                    </a:cubicBezTo>
                    <a:cubicBezTo>
                      <a:pt x="28665" y="9562"/>
                      <a:pt x="28639" y="9509"/>
                      <a:pt x="28612" y="9455"/>
                    </a:cubicBezTo>
                    <a:close/>
                    <a:moveTo>
                      <a:pt x="932" y="9637"/>
                    </a:moveTo>
                    <a:cubicBezTo>
                      <a:pt x="924" y="9637"/>
                      <a:pt x="912" y="9648"/>
                      <a:pt x="912" y="9648"/>
                    </a:cubicBezTo>
                    <a:cubicBezTo>
                      <a:pt x="886" y="9702"/>
                      <a:pt x="859" y="9762"/>
                      <a:pt x="859" y="9815"/>
                    </a:cubicBezTo>
                    <a:cubicBezTo>
                      <a:pt x="832" y="9841"/>
                      <a:pt x="859" y="9868"/>
                      <a:pt x="859" y="9868"/>
                    </a:cubicBezTo>
                    <a:lnTo>
                      <a:pt x="886" y="9868"/>
                    </a:lnTo>
                    <a:lnTo>
                      <a:pt x="912" y="9841"/>
                    </a:lnTo>
                    <a:cubicBezTo>
                      <a:pt x="912" y="9788"/>
                      <a:pt x="939" y="9728"/>
                      <a:pt x="972" y="9675"/>
                    </a:cubicBezTo>
                    <a:cubicBezTo>
                      <a:pt x="972" y="9648"/>
                      <a:pt x="972" y="9648"/>
                      <a:pt x="939" y="9648"/>
                    </a:cubicBezTo>
                    <a:cubicBezTo>
                      <a:pt x="939" y="9640"/>
                      <a:pt x="936" y="9637"/>
                      <a:pt x="932" y="9637"/>
                    </a:cubicBezTo>
                    <a:close/>
                    <a:moveTo>
                      <a:pt x="28719" y="9788"/>
                    </a:moveTo>
                    <a:cubicBezTo>
                      <a:pt x="28692" y="9788"/>
                      <a:pt x="28692" y="9815"/>
                      <a:pt x="28692" y="9815"/>
                    </a:cubicBezTo>
                    <a:cubicBezTo>
                      <a:pt x="28719" y="9868"/>
                      <a:pt x="28719" y="9928"/>
                      <a:pt x="28752" y="9981"/>
                    </a:cubicBezTo>
                    <a:cubicBezTo>
                      <a:pt x="28752" y="10008"/>
                      <a:pt x="28779" y="10008"/>
                      <a:pt x="28779" y="10008"/>
                    </a:cubicBezTo>
                    <a:cubicBezTo>
                      <a:pt x="28805" y="10008"/>
                      <a:pt x="28805" y="9981"/>
                      <a:pt x="28805" y="9981"/>
                    </a:cubicBezTo>
                    <a:cubicBezTo>
                      <a:pt x="28779" y="9928"/>
                      <a:pt x="28779" y="9868"/>
                      <a:pt x="28752" y="9815"/>
                    </a:cubicBezTo>
                    <a:cubicBezTo>
                      <a:pt x="28752" y="9788"/>
                      <a:pt x="28719" y="9788"/>
                      <a:pt x="28719" y="9788"/>
                    </a:cubicBezTo>
                    <a:close/>
                    <a:moveTo>
                      <a:pt x="832" y="9981"/>
                    </a:moveTo>
                    <a:cubicBezTo>
                      <a:pt x="806" y="9981"/>
                      <a:pt x="806" y="9981"/>
                      <a:pt x="773" y="10008"/>
                    </a:cubicBezTo>
                    <a:cubicBezTo>
                      <a:pt x="773" y="10061"/>
                      <a:pt x="746" y="10121"/>
                      <a:pt x="719" y="10174"/>
                    </a:cubicBezTo>
                    <a:lnTo>
                      <a:pt x="746" y="10201"/>
                    </a:lnTo>
                    <a:lnTo>
                      <a:pt x="773" y="10201"/>
                    </a:lnTo>
                    <a:cubicBezTo>
                      <a:pt x="806" y="10121"/>
                      <a:pt x="832" y="10061"/>
                      <a:pt x="832" y="10008"/>
                    </a:cubicBezTo>
                    <a:cubicBezTo>
                      <a:pt x="859" y="10008"/>
                      <a:pt x="832" y="9981"/>
                      <a:pt x="832" y="9981"/>
                    </a:cubicBezTo>
                    <a:close/>
                    <a:moveTo>
                      <a:pt x="28832" y="10121"/>
                    </a:moveTo>
                    <a:cubicBezTo>
                      <a:pt x="28805" y="10147"/>
                      <a:pt x="28805" y="10147"/>
                      <a:pt x="28805" y="10174"/>
                    </a:cubicBezTo>
                    <a:cubicBezTo>
                      <a:pt x="28832" y="10227"/>
                      <a:pt x="28858" y="10287"/>
                      <a:pt x="28858" y="10340"/>
                    </a:cubicBezTo>
                    <a:lnTo>
                      <a:pt x="28885" y="10367"/>
                    </a:lnTo>
                    <a:cubicBezTo>
                      <a:pt x="28918" y="10340"/>
                      <a:pt x="28918" y="10340"/>
                      <a:pt x="28918" y="10314"/>
                    </a:cubicBezTo>
                    <a:cubicBezTo>
                      <a:pt x="28885" y="10261"/>
                      <a:pt x="28885" y="10201"/>
                      <a:pt x="28858" y="10147"/>
                    </a:cubicBezTo>
                    <a:cubicBezTo>
                      <a:pt x="28858" y="10121"/>
                      <a:pt x="28832" y="10121"/>
                      <a:pt x="28832" y="10121"/>
                    </a:cubicBezTo>
                    <a:close/>
                    <a:moveTo>
                      <a:pt x="700" y="10329"/>
                    </a:moveTo>
                    <a:cubicBezTo>
                      <a:pt x="690" y="10329"/>
                      <a:pt x="684" y="10340"/>
                      <a:pt x="666" y="10340"/>
                    </a:cubicBezTo>
                    <a:cubicBezTo>
                      <a:pt x="666" y="10394"/>
                      <a:pt x="639" y="10454"/>
                      <a:pt x="606" y="10507"/>
                    </a:cubicBezTo>
                    <a:cubicBezTo>
                      <a:pt x="606" y="10533"/>
                      <a:pt x="639" y="10560"/>
                      <a:pt x="639" y="10560"/>
                    </a:cubicBezTo>
                    <a:cubicBezTo>
                      <a:pt x="666" y="10560"/>
                      <a:pt x="666" y="10533"/>
                      <a:pt x="666" y="10533"/>
                    </a:cubicBezTo>
                    <a:cubicBezTo>
                      <a:pt x="693" y="10480"/>
                      <a:pt x="719" y="10427"/>
                      <a:pt x="719" y="10367"/>
                    </a:cubicBezTo>
                    <a:lnTo>
                      <a:pt x="719" y="10340"/>
                    </a:lnTo>
                    <a:cubicBezTo>
                      <a:pt x="710" y="10332"/>
                      <a:pt x="704" y="10329"/>
                      <a:pt x="700" y="10329"/>
                    </a:cubicBezTo>
                    <a:close/>
                    <a:moveTo>
                      <a:pt x="28945" y="10480"/>
                    </a:moveTo>
                    <a:cubicBezTo>
                      <a:pt x="28918" y="10480"/>
                      <a:pt x="28918" y="10507"/>
                      <a:pt x="28918" y="10507"/>
                    </a:cubicBezTo>
                    <a:cubicBezTo>
                      <a:pt x="28945" y="10560"/>
                      <a:pt x="28945" y="10620"/>
                      <a:pt x="28972" y="10673"/>
                    </a:cubicBezTo>
                    <a:cubicBezTo>
                      <a:pt x="28972" y="10700"/>
                      <a:pt x="28998" y="10700"/>
                      <a:pt x="28998" y="10700"/>
                    </a:cubicBezTo>
                    <a:cubicBezTo>
                      <a:pt x="29025" y="10700"/>
                      <a:pt x="29025" y="10673"/>
                      <a:pt x="29025" y="10673"/>
                    </a:cubicBezTo>
                    <a:cubicBezTo>
                      <a:pt x="28998" y="10620"/>
                      <a:pt x="28998" y="10560"/>
                      <a:pt x="28972" y="10507"/>
                    </a:cubicBezTo>
                    <a:cubicBezTo>
                      <a:pt x="28972" y="10480"/>
                      <a:pt x="28945" y="10480"/>
                      <a:pt x="28945" y="10480"/>
                    </a:cubicBezTo>
                    <a:close/>
                    <a:moveTo>
                      <a:pt x="606" y="10673"/>
                    </a:moveTo>
                    <a:cubicBezTo>
                      <a:pt x="580" y="10673"/>
                      <a:pt x="580" y="10673"/>
                      <a:pt x="580" y="10700"/>
                    </a:cubicBezTo>
                    <a:cubicBezTo>
                      <a:pt x="553" y="10760"/>
                      <a:pt x="526" y="10813"/>
                      <a:pt x="526" y="10866"/>
                    </a:cubicBezTo>
                    <a:lnTo>
                      <a:pt x="526" y="10893"/>
                    </a:lnTo>
                    <a:lnTo>
                      <a:pt x="580" y="10893"/>
                    </a:lnTo>
                    <a:cubicBezTo>
                      <a:pt x="580" y="10813"/>
                      <a:pt x="606" y="10760"/>
                      <a:pt x="606" y="10700"/>
                    </a:cubicBezTo>
                    <a:cubicBezTo>
                      <a:pt x="639" y="10700"/>
                      <a:pt x="606" y="10673"/>
                      <a:pt x="606" y="10673"/>
                    </a:cubicBezTo>
                    <a:close/>
                    <a:moveTo>
                      <a:pt x="29051" y="10813"/>
                    </a:moveTo>
                    <a:cubicBezTo>
                      <a:pt x="29025" y="10839"/>
                      <a:pt x="29025" y="10839"/>
                      <a:pt x="29025" y="10866"/>
                    </a:cubicBezTo>
                    <a:cubicBezTo>
                      <a:pt x="29025" y="10926"/>
                      <a:pt x="29051" y="10979"/>
                      <a:pt x="29085" y="11032"/>
                    </a:cubicBezTo>
                    <a:lnTo>
                      <a:pt x="29085" y="11059"/>
                    </a:lnTo>
                    <a:lnTo>
                      <a:pt x="29111" y="11059"/>
                    </a:lnTo>
                    <a:cubicBezTo>
                      <a:pt x="29111" y="11059"/>
                      <a:pt x="29138" y="11032"/>
                      <a:pt x="29111" y="11006"/>
                    </a:cubicBezTo>
                    <a:cubicBezTo>
                      <a:pt x="29111" y="10953"/>
                      <a:pt x="29085" y="10893"/>
                      <a:pt x="29085" y="10839"/>
                    </a:cubicBezTo>
                    <a:lnTo>
                      <a:pt x="29051" y="10813"/>
                    </a:lnTo>
                    <a:close/>
                    <a:moveTo>
                      <a:pt x="473" y="11032"/>
                    </a:moveTo>
                    <a:cubicBezTo>
                      <a:pt x="473" y="11119"/>
                      <a:pt x="440" y="11172"/>
                      <a:pt x="413" y="11225"/>
                    </a:cubicBezTo>
                    <a:lnTo>
                      <a:pt x="440" y="11259"/>
                    </a:lnTo>
                    <a:cubicBezTo>
                      <a:pt x="473" y="11259"/>
                      <a:pt x="473" y="11259"/>
                      <a:pt x="473" y="11225"/>
                    </a:cubicBezTo>
                    <a:cubicBezTo>
                      <a:pt x="500" y="11172"/>
                      <a:pt x="500" y="11119"/>
                      <a:pt x="526" y="11059"/>
                    </a:cubicBezTo>
                    <a:cubicBezTo>
                      <a:pt x="526" y="11032"/>
                      <a:pt x="526" y="11032"/>
                      <a:pt x="500" y="11032"/>
                    </a:cubicBezTo>
                    <a:close/>
                    <a:moveTo>
                      <a:pt x="29138" y="11172"/>
                    </a:moveTo>
                    <a:cubicBezTo>
                      <a:pt x="29111" y="11172"/>
                      <a:pt x="29111" y="11199"/>
                      <a:pt x="29111" y="11199"/>
                    </a:cubicBezTo>
                    <a:cubicBezTo>
                      <a:pt x="29138" y="11259"/>
                      <a:pt x="29138" y="11312"/>
                      <a:pt x="29165" y="11392"/>
                    </a:cubicBezTo>
                    <a:lnTo>
                      <a:pt x="29191" y="11392"/>
                    </a:lnTo>
                    <a:cubicBezTo>
                      <a:pt x="29191" y="11392"/>
                      <a:pt x="29218" y="11392"/>
                      <a:pt x="29218" y="11365"/>
                    </a:cubicBezTo>
                    <a:cubicBezTo>
                      <a:pt x="29191" y="11312"/>
                      <a:pt x="29191" y="11259"/>
                      <a:pt x="29165" y="11199"/>
                    </a:cubicBezTo>
                    <a:cubicBezTo>
                      <a:pt x="29165" y="11172"/>
                      <a:pt x="29138" y="11172"/>
                      <a:pt x="29138" y="11172"/>
                    </a:cubicBezTo>
                    <a:close/>
                    <a:moveTo>
                      <a:pt x="413" y="11365"/>
                    </a:moveTo>
                    <a:lnTo>
                      <a:pt x="387" y="11392"/>
                    </a:lnTo>
                    <a:cubicBezTo>
                      <a:pt x="360" y="11452"/>
                      <a:pt x="360" y="11505"/>
                      <a:pt x="333" y="11591"/>
                    </a:cubicBezTo>
                    <a:lnTo>
                      <a:pt x="360" y="11618"/>
                    </a:lnTo>
                    <a:cubicBezTo>
                      <a:pt x="387" y="11618"/>
                      <a:pt x="387" y="11591"/>
                      <a:pt x="387" y="11591"/>
                    </a:cubicBezTo>
                    <a:cubicBezTo>
                      <a:pt x="413" y="11531"/>
                      <a:pt x="413" y="11478"/>
                      <a:pt x="440" y="11425"/>
                    </a:cubicBezTo>
                    <a:cubicBezTo>
                      <a:pt x="440" y="11392"/>
                      <a:pt x="440" y="11365"/>
                      <a:pt x="413" y="11365"/>
                    </a:cubicBezTo>
                    <a:close/>
                    <a:moveTo>
                      <a:pt x="29218" y="11531"/>
                    </a:moveTo>
                    <a:cubicBezTo>
                      <a:pt x="29191" y="11531"/>
                      <a:pt x="29191" y="11531"/>
                      <a:pt x="29191" y="11558"/>
                    </a:cubicBezTo>
                    <a:cubicBezTo>
                      <a:pt x="29218" y="11618"/>
                      <a:pt x="29218" y="11671"/>
                      <a:pt x="29251" y="11724"/>
                    </a:cubicBezTo>
                    <a:cubicBezTo>
                      <a:pt x="29251" y="11758"/>
                      <a:pt x="29251" y="11758"/>
                      <a:pt x="29278" y="11758"/>
                    </a:cubicBezTo>
                    <a:lnTo>
                      <a:pt x="29304" y="11724"/>
                    </a:lnTo>
                    <a:cubicBezTo>
                      <a:pt x="29278" y="11671"/>
                      <a:pt x="29278" y="11618"/>
                      <a:pt x="29251" y="11558"/>
                    </a:cubicBezTo>
                    <a:cubicBezTo>
                      <a:pt x="29251" y="11531"/>
                      <a:pt x="29218" y="11531"/>
                      <a:pt x="29218" y="11531"/>
                    </a:cubicBezTo>
                    <a:close/>
                    <a:moveTo>
                      <a:pt x="333" y="11724"/>
                    </a:moveTo>
                    <a:cubicBezTo>
                      <a:pt x="333" y="11724"/>
                      <a:pt x="307" y="11724"/>
                      <a:pt x="307" y="11758"/>
                    </a:cubicBezTo>
                    <a:cubicBezTo>
                      <a:pt x="307" y="11811"/>
                      <a:pt x="273" y="11864"/>
                      <a:pt x="273" y="11924"/>
                    </a:cubicBezTo>
                    <a:cubicBezTo>
                      <a:pt x="273" y="11951"/>
                      <a:pt x="273" y="11951"/>
                      <a:pt x="307" y="11977"/>
                    </a:cubicBezTo>
                    <a:lnTo>
                      <a:pt x="333" y="11951"/>
                    </a:lnTo>
                    <a:cubicBezTo>
                      <a:pt x="333" y="11891"/>
                      <a:pt x="360" y="11811"/>
                      <a:pt x="360" y="11758"/>
                    </a:cubicBezTo>
                    <a:cubicBezTo>
                      <a:pt x="360" y="11758"/>
                      <a:pt x="360" y="11724"/>
                      <a:pt x="333" y="11724"/>
                    </a:cubicBezTo>
                    <a:close/>
                    <a:moveTo>
                      <a:pt x="29311" y="11879"/>
                    </a:moveTo>
                    <a:cubicBezTo>
                      <a:pt x="29307" y="11879"/>
                      <a:pt x="29304" y="11882"/>
                      <a:pt x="29304" y="11891"/>
                    </a:cubicBezTo>
                    <a:cubicBezTo>
                      <a:pt x="29278" y="11891"/>
                      <a:pt x="29278" y="11891"/>
                      <a:pt x="29278" y="11924"/>
                    </a:cubicBezTo>
                    <a:cubicBezTo>
                      <a:pt x="29278" y="11977"/>
                      <a:pt x="29304" y="12030"/>
                      <a:pt x="29304" y="12090"/>
                    </a:cubicBezTo>
                    <a:cubicBezTo>
                      <a:pt x="29304" y="12117"/>
                      <a:pt x="29331" y="12117"/>
                      <a:pt x="29331" y="12117"/>
                    </a:cubicBezTo>
                    <a:cubicBezTo>
                      <a:pt x="29357" y="12117"/>
                      <a:pt x="29357" y="12090"/>
                      <a:pt x="29357" y="12090"/>
                    </a:cubicBezTo>
                    <a:cubicBezTo>
                      <a:pt x="29357" y="12030"/>
                      <a:pt x="29331" y="11951"/>
                      <a:pt x="29331" y="11891"/>
                    </a:cubicBezTo>
                    <a:cubicBezTo>
                      <a:pt x="29331" y="11891"/>
                      <a:pt x="29319" y="11879"/>
                      <a:pt x="29311" y="11879"/>
                    </a:cubicBezTo>
                    <a:close/>
                    <a:moveTo>
                      <a:pt x="273" y="12090"/>
                    </a:moveTo>
                    <a:cubicBezTo>
                      <a:pt x="247" y="12090"/>
                      <a:pt x="247" y="12090"/>
                      <a:pt x="247" y="12117"/>
                    </a:cubicBezTo>
                    <a:cubicBezTo>
                      <a:pt x="220" y="12170"/>
                      <a:pt x="220" y="12223"/>
                      <a:pt x="194" y="12283"/>
                    </a:cubicBezTo>
                    <a:cubicBezTo>
                      <a:pt x="194" y="12310"/>
                      <a:pt x="220" y="12310"/>
                      <a:pt x="220" y="12310"/>
                    </a:cubicBezTo>
                    <a:lnTo>
                      <a:pt x="247" y="12310"/>
                    </a:lnTo>
                    <a:cubicBezTo>
                      <a:pt x="273" y="12223"/>
                      <a:pt x="273" y="12170"/>
                      <a:pt x="307" y="12117"/>
                    </a:cubicBezTo>
                    <a:lnTo>
                      <a:pt x="273" y="12090"/>
                    </a:lnTo>
                    <a:close/>
                    <a:moveTo>
                      <a:pt x="29357" y="12223"/>
                    </a:moveTo>
                    <a:cubicBezTo>
                      <a:pt x="29357" y="12257"/>
                      <a:pt x="29331" y="12257"/>
                      <a:pt x="29331" y="12283"/>
                    </a:cubicBezTo>
                    <a:cubicBezTo>
                      <a:pt x="29357" y="12337"/>
                      <a:pt x="29357" y="12390"/>
                      <a:pt x="29357" y="12450"/>
                    </a:cubicBezTo>
                    <a:cubicBezTo>
                      <a:pt x="29357" y="12476"/>
                      <a:pt x="29384" y="12476"/>
                      <a:pt x="29384" y="12476"/>
                    </a:cubicBezTo>
                    <a:cubicBezTo>
                      <a:pt x="29417" y="12476"/>
                      <a:pt x="29417" y="12450"/>
                      <a:pt x="29417" y="12450"/>
                    </a:cubicBezTo>
                    <a:cubicBezTo>
                      <a:pt x="29417" y="12390"/>
                      <a:pt x="29417" y="12310"/>
                      <a:pt x="29384" y="12257"/>
                    </a:cubicBezTo>
                    <a:cubicBezTo>
                      <a:pt x="29384" y="12257"/>
                      <a:pt x="29384" y="12223"/>
                      <a:pt x="29357" y="12223"/>
                    </a:cubicBezTo>
                    <a:close/>
                    <a:moveTo>
                      <a:pt x="194" y="12450"/>
                    </a:moveTo>
                    <a:cubicBezTo>
                      <a:pt x="194" y="12450"/>
                      <a:pt x="167" y="12450"/>
                      <a:pt x="167" y="12476"/>
                    </a:cubicBezTo>
                    <a:cubicBezTo>
                      <a:pt x="167" y="12530"/>
                      <a:pt x="167" y="12589"/>
                      <a:pt x="140" y="12643"/>
                    </a:cubicBezTo>
                    <a:cubicBezTo>
                      <a:pt x="140" y="12669"/>
                      <a:pt x="167" y="12669"/>
                      <a:pt x="167" y="12669"/>
                    </a:cubicBezTo>
                    <a:cubicBezTo>
                      <a:pt x="194" y="12669"/>
                      <a:pt x="194" y="12669"/>
                      <a:pt x="194" y="12643"/>
                    </a:cubicBezTo>
                    <a:cubicBezTo>
                      <a:pt x="220" y="12589"/>
                      <a:pt x="220" y="12530"/>
                      <a:pt x="220" y="12476"/>
                    </a:cubicBezTo>
                    <a:cubicBezTo>
                      <a:pt x="220" y="12450"/>
                      <a:pt x="220" y="12450"/>
                      <a:pt x="194" y="12450"/>
                    </a:cubicBezTo>
                    <a:close/>
                    <a:moveTo>
                      <a:pt x="29417" y="12589"/>
                    </a:moveTo>
                    <a:lnTo>
                      <a:pt x="29384" y="12616"/>
                    </a:lnTo>
                    <a:cubicBezTo>
                      <a:pt x="29417" y="12696"/>
                      <a:pt x="29417" y="12756"/>
                      <a:pt x="29417" y="12809"/>
                    </a:cubicBezTo>
                    <a:lnTo>
                      <a:pt x="29444" y="12836"/>
                    </a:lnTo>
                    <a:cubicBezTo>
                      <a:pt x="29471" y="12836"/>
                      <a:pt x="29471" y="12809"/>
                      <a:pt x="29471" y="12809"/>
                    </a:cubicBezTo>
                    <a:cubicBezTo>
                      <a:pt x="29471" y="12756"/>
                      <a:pt x="29471" y="12669"/>
                      <a:pt x="29444" y="12616"/>
                    </a:cubicBezTo>
                    <a:cubicBezTo>
                      <a:pt x="29444" y="12616"/>
                      <a:pt x="29444" y="12589"/>
                      <a:pt x="29417" y="12589"/>
                    </a:cubicBezTo>
                    <a:close/>
                    <a:moveTo>
                      <a:pt x="167" y="12809"/>
                    </a:moveTo>
                    <a:cubicBezTo>
                      <a:pt x="140" y="12809"/>
                      <a:pt x="107" y="12809"/>
                      <a:pt x="107" y="12836"/>
                    </a:cubicBezTo>
                    <a:lnTo>
                      <a:pt x="107" y="13002"/>
                    </a:lnTo>
                    <a:lnTo>
                      <a:pt x="107" y="13029"/>
                    </a:lnTo>
                    <a:lnTo>
                      <a:pt x="140" y="13029"/>
                    </a:lnTo>
                    <a:cubicBezTo>
                      <a:pt x="140" y="13029"/>
                      <a:pt x="167" y="13029"/>
                      <a:pt x="167" y="13002"/>
                    </a:cubicBezTo>
                    <a:lnTo>
                      <a:pt x="167" y="12836"/>
                    </a:lnTo>
                    <a:lnTo>
                      <a:pt x="167" y="12809"/>
                    </a:lnTo>
                    <a:close/>
                    <a:moveTo>
                      <a:pt x="29471" y="12949"/>
                    </a:moveTo>
                    <a:cubicBezTo>
                      <a:pt x="29444" y="12949"/>
                      <a:pt x="29444" y="12975"/>
                      <a:pt x="29444" y="12975"/>
                    </a:cubicBezTo>
                    <a:cubicBezTo>
                      <a:pt x="29444" y="13055"/>
                      <a:pt x="29471" y="13115"/>
                      <a:pt x="29471" y="13168"/>
                    </a:cubicBezTo>
                    <a:cubicBezTo>
                      <a:pt x="29471" y="13168"/>
                      <a:pt x="29471" y="13195"/>
                      <a:pt x="29497" y="13195"/>
                    </a:cubicBezTo>
                    <a:cubicBezTo>
                      <a:pt x="29524" y="13195"/>
                      <a:pt x="29524" y="13168"/>
                      <a:pt x="29524" y="13168"/>
                    </a:cubicBezTo>
                    <a:cubicBezTo>
                      <a:pt x="29524" y="13115"/>
                      <a:pt x="29497" y="13029"/>
                      <a:pt x="29497" y="12975"/>
                    </a:cubicBezTo>
                    <a:cubicBezTo>
                      <a:pt x="29497" y="12975"/>
                      <a:pt x="29497" y="12949"/>
                      <a:pt x="29471" y="12949"/>
                    </a:cubicBezTo>
                    <a:close/>
                    <a:moveTo>
                      <a:pt x="107" y="13168"/>
                    </a:moveTo>
                    <a:cubicBezTo>
                      <a:pt x="80" y="13168"/>
                      <a:pt x="80" y="13168"/>
                      <a:pt x="80" y="13195"/>
                    </a:cubicBezTo>
                    <a:cubicBezTo>
                      <a:pt x="80" y="13255"/>
                      <a:pt x="54" y="13308"/>
                      <a:pt x="54" y="13361"/>
                    </a:cubicBezTo>
                    <a:cubicBezTo>
                      <a:pt x="54" y="13388"/>
                      <a:pt x="80" y="13388"/>
                      <a:pt x="80" y="13388"/>
                    </a:cubicBezTo>
                    <a:cubicBezTo>
                      <a:pt x="107" y="13388"/>
                      <a:pt x="107" y="13388"/>
                      <a:pt x="107" y="13361"/>
                    </a:cubicBezTo>
                    <a:cubicBezTo>
                      <a:pt x="107" y="13308"/>
                      <a:pt x="140" y="13255"/>
                      <a:pt x="140" y="13195"/>
                    </a:cubicBezTo>
                    <a:cubicBezTo>
                      <a:pt x="140" y="13168"/>
                      <a:pt x="107" y="13168"/>
                      <a:pt x="107" y="13168"/>
                    </a:cubicBezTo>
                    <a:close/>
                    <a:moveTo>
                      <a:pt x="29497" y="13308"/>
                    </a:moveTo>
                    <a:cubicBezTo>
                      <a:pt x="29497" y="13308"/>
                      <a:pt x="29471" y="13335"/>
                      <a:pt x="29497" y="13335"/>
                    </a:cubicBezTo>
                    <a:lnTo>
                      <a:pt x="29497" y="13528"/>
                    </a:lnTo>
                    <a:lnTo>
                      <a:pt x="29524" y="13554"/>
                    </a:lnTo>
                    <a:cubicBezTo>
                      <a:pt x="29550" y="13554"/>
                      <a:pt x="29550" y="13528"/>
                      <a:pt x="29550" y="13528"/>
                    </a:cubicBezTo>
                    <a:lnTo>
                      <a:pt x="29550" y="13335"/>
                    </a:lnTo>
                    <a:cubicBezTo>
                      <a:pt x="29524" y="13335"/>
                      <a:pt x="29524" y="13308"/>
                      <a:pt x="29497" y="13308"/>
                    </a:cubicBezTo>
                    <a:close/>
                    <a:moveTo>
                      <a:pt x="80" y="13528"/>
                    </a:moveTo>
                    <a:cubicBezTo>
                      <a:pt x="54" y="13528"/>
                      <a:pt x="54" y="13528"/>
                      <a:pt x="54" y="13554"/>
                    </a:cubicBezTo>
                    <a:cubicBezTo>
                      <a:pt x="27" y="13614"/>
                      <a:pt x="27" y="13667"/>
                      <a:pt x="27" y="13721"/>
                    </a:cubicBezTo>
                    <a:cubicBezTo>
                      <a:pt x="27" y="13754"/>
                      <a:pt x="27" y="13754"/>
                      <a:pt x="54" y="13754"/>
                    </a:cubicBezTo>
                    <a:cubicBezTo>
                      <a:pt x="80" y="13754"/>
                      <a:pt x="80" y="13754"/>
                      <a:pt x="80" y="13721"/>
                    </a:cubicBezTo>
                    <a:cubicBezTo>
                      <a:pt x="80" y="13667"/>
                      <a:pt x="80" y="13614"/>
                      <a:pt x="107" y="13554"/>
                    </a:cubicBezTo>
                    <a:cubicBezTo>
                      <a:pt x="107" y="13528"/>
                      <a:pt x="80" y="13528"/>
                      <a:pt x="80" y="13528"/>
                    </a:cubicBezTo>
                    <a:close/>
                    <a:moveTo>
                      <a:pt x="29550" y="13667"/>
                    </a:moveTo>
                    <a:cubicBezTo>
                      <a:pt x="29524" y="13667"/>
                      <a:pt x="29524" y="13694"/>
                      <a:pt x="29524" y="13694"/>
                    </a:cubicBezTo>
                    <a:lnTo>
                      <a:pt x="29524" y="13887"/>
                    </a:lnTo>
                    <a:lnTo>
                      <a:pt x="29550" y="13920"/>
                    </a:lnTo>
                    <a:cubicBezTo>
                      <a:pt x="29584" y="13920"/>
                      <a:pt x="29584" y="13887"/>
                      <a:pt x="29584" y="13887"/>
                    </a:cubicBezTo>
                    <a:lnTo>
                      <a:pt x="29584" y="13694"/>
                    </a:lnTo>
                    <a:lnTo>
                      <a:pt x="29550" y="13667"/>
                    </a:lnTo>
                    <a:close/>
                    <a:moveTo>
                      <a:pt x="54" y="13887"/>
                    </a:moveTo>
                    <a:cubicBezTo>
                      <a:pt x="27" y="13887"/>
                      <a:pt x="27" y="13887"/>
                      <a:pt x="27" y="13920"/>
                    </a:cubicBezTo>
                    <a:cubicBezTo>
                      <a:pt x="27" y="13973"/>
                      <a:pt x="1" y="14027"/>
                      <a:pt x="1" y="14087"/>
                    </a:cubicBezTo>
                    <a:cubicBezTo>
                      <a:pt x="1" y="14113"/>
                      <a:pt x="27" y="14113"/>
                      <a:pt x="27" y="14113"/>
                    </a:cubicBezTo>
                    <a:cubicBezTo>
                      <a:pt x="54" y="14113"/>
                      <a:pt x="54" y="14113"/>
                      <a:pt x="54" y="14087"/>
                    </a:cubicBezTo>
                    <a:cubicBezTo>
                      <a:pt x="54" y="14027"/>
                      <a:pt x="80" y="13973"/>
                      <a:pt x="80" y="13920"/>
                    </a:cubicBezTo>
                    <a:cubicBezTo>
                      <a:pt x="80" y="13887"/>
                      <a:pt x="54" y="13887"/>
                      <a:pt x="54" y="13887"/>
                    </a:cubicBezTo>
                    <a:close/>
                    <a:moveTo>
                      <a:pt x="29550" y="14027"/>
                    </a:moveTo>
                    <a:lnTo>
                      <a:pt x="29524" y="14053"/>
                    </a:lnTo>
                    <a:cubicBezTo>
                      <a:pt x="29550" y="14140"/>
                      <a:pt x="29550" y="14193"/>
                      <a:pt x="29550" y="14253"/>
                    </a:cubicBezTo>
                    <a:cubicBezTo>
                      <a:pt x="29550" y="14279"/>
                      <a:pt x="29550" y="14279"/>
                      <a:pt x="29584" y="14279"/>
                    </a:cubicBezTo>
                    <a:lnTo>
                      <a:pt x="29610" y="14253"/>
                    </a:lnTo>
                    <a:cubicBezTo>
                      <a:pt x="29610" y="14193"/>
                      <a:pt x="29610" y="14140"/>
                      <a:pt x="29584" y="14053"/>
                    </a:cubicBezTo>
                    <a:cubicBezTo>
                      <a:pt x="29584" y="14053"/>
                      <a:pt x="29584" y="14027"/>
                      <a:pt x="29550" y="14027"/>
                    </a:cubicBezTo>
                    <a:close/>
                    <a:moveTo>
                      <a:pt x="27" y="14253"/>
                    </a:moveTo>
                    <a:cubicBezTo>
                      <a:pt x="1" y="14253"/>
                      <a:pt x="1" y="14253"/>
                      <a:pt x="1" y="14279"/>
                    </a:cubicBezTo>
                    <a:lnTo>
                      <a:pt x="1" y="14446"/>
                    </a:lnTo>
                    <a:cubicBezTo>
                      <a:pt x="1" y="14472"/>
                      <a:pt x="1" y="14472"/>
                      <a:pt x="27" y="14472"/>
                    </a:cubicBezTo>
                    <a:lnTo>
                      <a:pt x="54" y="14472"/>
                    </a:lnTo>
                    <a:lnTo>
                      <a:pt x="54" y="14279"/>
                    </a:lnTo>
                    <a:cubicBezTo>
                      <a:pt x="54" y="14253"/>
                      <a:pt x="54" y="14253"/>
                      <a:pt x="27" y="14253"/>
                    </a:cubicBezTo>
                    <a:close/>
                    <a:moveTo>
                      <a:pt x="29584" y="14386"/>
                    </a:moveTo>
                    <a:cubicBezTo>
                      <a:pt x="29550" y="14386"/>
                      <a:pt x="29550" y="14419"/>
                      <a:pt x="29550" y="14419"/>
                    </a:cubicBezTo>
                    <a:lnTo>
                      <a:pt x="29550" y="14612"/>
                    </a:lnTo>
                    <a:cubicBezTo>
                      <a:pt x="29550" y="14639"/>
                      <a:pt x="29584" y="14639"/>
                      <a:pt x="29584" y="14639"/>
                    </a:cubicBezTo>
                    <a:cubicBezTo>
                      <a:pt x="29610" y="14639"/>
                      <a:pt x="29610" y="14639"/>
                      <a:pt x="29610" y="14612"/>
                    </a:cubicBezTo>
                    <a:lnTo>
                      <a:pt x="29610" y="14419"/>
                    </a:lnTo>
                    <a:lnTo>
                      <a:pt x="29584" y="14386"/>
                    </a:lnTo>
                    <a:close/>
                    <a:moveTo>
                      <a:pt x="27" y="14612"/>
                    </a:moveTo>
                    <a:cubicBezTo>
                      <a:pt x="1" y="14612"/>
                      <a:pt x="1" y="14612"/>
                      <a:pt x="1" y="14639"/>
                    </a:cubicBezTo>
                    <a:lnTo>
                      <a:pt x="1" y="14805"/>
                    </a:lnTo>
                    <a:lnTo>
                      <a:pt x="1" y="14832"/>
                    </a:lnTo>
                    <a:cubicBezTo>
                      <a:pt x="1" y="14832"/>
                      <a:pt x="1" y="14858"/>
                      <a:pt x="27" y="14858"/>
                    </a:cubicBezTo>
                    <a:lnTo>
                      <a:pt x="54" y="14832"/>
                    </a:lnTo>
                    <a:lnTo>
                      <a:pt x="54" y="14805"/>
                    </a:lnTo>
                    <a:lnTo>
                      <a:pt x="54" y="14639"/>
                    </a:lnTo>
                    <a:cubicBezTo>
                      <a:pt x="54" y="14612"/>
                      <a:pt x="27" y="14612"/>
                      <a:pt x="27" y="14612"/>
                    </a:cubicBezTo>
                    <a:close/>
                    <a:moveTo>
                      <a:pt x="29584" y="14779"/>
                    </a:moveTo>
                    <a:cubicBezTo>
                      <a:pt x="29584" y="14779"/>
                      <a:pt x="29550" y="14779"/>
                      <a:pt x="29550" y="14805"/>
                    </a:cubicBezTo>
                    <a:lnTo>
                      <a:pt x="29550" y="14998"/>
                    </a:lnTo>
                    <a:lnTo>
                      <a:pt x="29584" y="15025"/>
                    </a:lnTo>
                    <a:cubicBezTo>
                      <a:pt x="29610" y="15025"/>
                      <a:pt x="29610" y="14998"/>
                      <a:pt x="29610" y="14998"/>
                    </a:cubicBezTo>
                    <a:lnTo>
                      <a:pt x="29610" y="14805"/>
                    </a:lnTo>
                    <a:cubicBezTo>
                      <a:pt x="29610" y="14779"/>
                      <a:pt x="29610" y="14779"/>
                      <a:pt x="29584" y="14779"/>
                    </a:cubicBezTo>
                    <a:close/>
                    <a:moveTo>
                      <a:pt x="27" y="14971"/>
                    </a:moveTo>
                    <a:cubicBezTo>
                      <a:pt x="1" y="14971"/>
                      <a:pt x="1" y="14998"/>
                      <a:pt x="1" y="14998"/>
                    </a:cubicBezTo>
                    <a:lnTo>
                      <a:pt x="1" y="15191"/>
                    </a:lnTo>
                    <a:cubicBezTo>
                      <a:pt x="1" y="15191"/>
                      <a:pt x="1" y="15218"/>
                      <a:pt x="27" y="15218"/>
                    </a:cubicBezTo>
                    <a:lnTo>
                      <a:pt x="54" y="15191"/>
                    </a:lnTo>
                    <a:lnTo>
                      <a:pt x="54" y="14998"/>
                    </a:lnTo>
                    <a:lnTo>
                      <a:pt x="27" y="14971"/>
                    </a:lnTo>
                    <a:close/>
                    <a:moveTo>
                      <a:pt x="29584" y="15138"/>
                    </a:moveTo>
                    <a:cubicBezTo>
                      <a:pt x="29550" y="15138"/>
                      <a:pt x="29550" y="15164"/>
                      <a:pt x="29550" y="15164"/>
                    </a:cubicBezTo>
                    <a:lnTo>
                      <a:pt x="29550" y="15357"/>
                    </a:lnTo>
                    <a:cubicBezTo>
                      <a:pt x="29550" y="15357"/>
                      <a:pt x="29550" y="15384"/>
                      <a:pt x="29584" y="15384"/>
                    </a:cubicBezTo>
                    <a:lnTo>
                      <a:pt x="29610" y="15357"/>
                    </a:lnTo>
                    <a:lnTo>
                      <a:pt x="29610" y="15164"/>
                    </a:lnTo>
                    <a:cubicBezTo>
                      <a:pt x="29610" y="15164"/>
                      <a:pt x="29610" y="15138"/>
                      <a:pt x="29584" y="15138"/>
                    </a:cubicBezTo>
                    <a:close/>
                    <a:moveTo>
                      <a:pt x="27" y="15331"/>
                    </a:moveTo>
                    <a:cubicBezTo>
                      <a:pt x="1" y="15331"/>
                      <a:pt x="1" y="15357"/>
                      <a:pt x="1" y="15357"/>
                    </a:cubicBezTo>
                    <a:lnTo>
                      <a:pt x="1" y="15550"/>
                    </a:lnTo>
                    <a:lnTo>
                      <a:pt x="27" y="15584"/>
                    </a:lnTo>
                    <a:cubicBezTo>
                      <a:pt x="54" y="15584"/>
                      <a:pt x="54" y="15550"/>
                      <a:pt x="54" y="15550"/>
                    </a:cubicBezTo>
                    <a:lnTo>
                      <a:pt x="54" y="15357"/>
                    </a:lnTo>
                    <a:cubicBezTo>
                      <a:pt x="54" y="15357"/>
                      <a:pt x="54" y="15331"/>
                      <a:pt x="27" y="15331"/>
                    </a:cubicBezTo>
                    <a:close/>
                    <a:moveTo>
                      <a:pt x="29584" y="15497"/>
                    </a:moveTo>
                    <a:cubicBezTo>
                      <a:pt x="29550" y="15497"/>
                      <a:pt x="29550" y="15524"/>
                      <a:pt x="29524" y="15524"/>
                    </a:cubicBezTo>
                    <a:lnTo>
                      <a:pt x="29524" y="15717"/>
                    </a:lnTo>
                    <a:lnTo>
                      <a:pt x="29550" y="15750"/>
                    </a:lnTo>
                    <a:cubicBezTo>
                      <a:pt x="29584" y="15750"/>
                      <a:pt x="29584" y="15750"/>
                      <a:pt x="29584" y="15717"/>
                    </a:cubicBezTo>
                    <a:lnTo>
                      <a:pt x="29584" y="15524"/>
                    </a:lnTo>
                    <a:cubicBezTo>
                      <a:pt x="29610" y="15524"/>
                      <a:pt x="29584" y="15497"/>
                      <a:pt x="29584" y="15497"/>
                    </a:cubicBezTo>
                    <a:close/>
                    <a:moveTo>
                      <a:pt x="54" y="15690"/>
                    </a:moveTo>
                    <a:cubicBezTo>
                      <a:pt x="27" y="15690"/>
                      <a:pt x="27" y="15717"/>
                      <a:pt x="27" y="15717"/>
                    </a:cubicBezTo>
                    <a:lnTo>
                      <a:pt x="27" y="15916"/>
                    </a:lnTo>
                    <a:lnTo>
                      <a:pt x="54" y="15943"/>
                    </a:lnTo>
                    <a:cubicBezTo>
                      <a:pt x="80" y="15943"/>
                      <a:pt x="80" y="15916"/>
                      <a:pt x="80" y="15916"/>
                    </a:cubicBezTo>
                    <a:lnTo>
                      <a:pt x="80" y="15717"/>
                    </a:lnTo>
                    <a:lnTo>
                      <a:pt x="54" y="15690"/>
                    </a:lnTo>
                    <a:close/>
                    <a:moveTo>
                      <a:pt x="29550" y="15856"/>
                    </a:moveTo>
                    <a:cubicBezTo>
                      <a:pt x="29524" y="15856"/>
                      <a:pt x="29524" y="15883"/>
                      <a:pt x="29524" y="15883"/>
                    </a:cubicBezTo>
                    <a:cubicBezTo>
                      <a:pt x="29524" y="15970"/>
                      <a:pt x="29497" y="16023"/>
                      <a:pt x="29497" y="16083"/>
                    </a:cubicBezTo>
                    <a:lnTo>
                      <a:pt x="29524" y="16109"/>
                    </a:lnTo>
                    <a:cubicBezTo>
                      <a:pt x="29550" y="16109"/>
                      <a:pt x="29550" y="16109"/>
                      <a:pt x="29550" y="16083"/>
                    </a:cubicBezTo>
                    <a:cubicBezTo>
                      <a:pt x="29550" y="16023"/>
                      <a:pt x="29584" y="15970"/>
                      <a:pt x="29584" y="15916"/>
                    </a:cubicBezTo>
                    <a:cubicBezTo>
                      <a:pt x="29584" y="15883"/>
                      <a:pt x="29550" y="15883"/>
                      <a:pt x="29550" y="15856"/>
                    </a:cubicBezTo>
                    <a:close/>
                    <a:moveTo>
                      <a:pt x="80" y="16049"/>
                    </a:moveTo>
                    <a:cubicBezTo>
                      <a:pt x="54" y="16049"/>
                      <a:pt x="54" y="16083"/>
                      <a:pt x="54" y="16083"/>
                    </a:cubicBezTo>
                    <a:lnTo>
                      <a:pt x="54" y="16276"/>
                    </a:lnTo>
                    <a:lnTo>
                      <a:pt x="80" y="16302"/>
                    </a:lnTo>
                    <a:cubicBezTo>
                      <a:pt x="107" y="16302"/>
                      <a:pt x="107" y="16276"/>
                      <a:pt x="107" y="16276"/>
                    </a:cubicBezTo>
                    <a:lnTo>
                      <a:pt x="107" y="16083"/>
                    </a:lnTo>
                    <a:lnTo>
                      <a:pt x="80" y="16049"/>
                    </a:lnTo>
                    <a:close/>
                    <a:moveTo>
                      <a:pt x="29505" y="16234"/>
                    </a:moveTo>
                    <a:cubicBezTo>
                      <a:pt x="29497" y="16234"/>
                      <a:pt x="29497" y="16249"/>
                      <a:pt x="29497" y="16249"/>
                    </a:cubicBezTo>
                    <a:cubicBezTo>
                      <a:pt x="29471" y="16329"/>
                      <a:pt x="29471" y="16382"/>
                      <a:pt x="29471" y="16442"/>
                    </a:cubicBezTo>
                    <a:cubicBezTo>
                      <a:pt x="29471" y="16442"/>
                      <a:pt x="29471" y="16469"/>
                      <a:pt x="29497" y="16469"/>
                    </a:cubicBezTo>
                    <a:cubicBezTo>
                      <a:pt x="29497" y="16469"/>
                      <a:pt x="29524" y="16469"/>
                      <a:pt x="29524" y="16442"/>
                    </a:cubicBezTo>
                    <a:cubicBezTo>
                      <a:pt x="29524" y="16382"/>
                      <a:pt x="29524" y="16329"/>
                      <a:pt x="29550" y="16276"/>
                    </a:cubicBezTo>
                    <a:cubicBezTo>
                      <a:pt x="29550" y="16249"/>
                      <a:pt x="29524" y="16249"/>
                      <a:pt x="29524" y="16249"/>
                    </a:cubicBezTo>
                    <a:cubicBezTo>
                      <a:pt x="29515" y="16238"/>
                      <a:pt x="29509" y="16234"/>
                      <a:pt x="29505" y="16234"/>
                    </a:cubicBezTo>
                    <a:close/>
                    <a:moveTo>
                      <a:pt x="107" y="16415"/>
                    </a:moveTo>
                    <a:cubicBezTo>
                      <a:pt x="80" y="16415"/>
                      <a:pt x="80" y="16442"/>
                      <a:pt x="80" y="16442"/>
                    </a:cubicBezTo>
                    <a:cubicBezTo>
                      <a:pt x="80" y="16522"/>
                      <a:pt x="80" y="16582"/>
                      <a:pt x="107" y="16635"/>
                    </a:cubicBezTo>
                    <a:cubicBezTo>
                      <a:pt x="107" y="16635"/>
                      <a:pt x="107" y="16662"/>
                      <a:pt x="140" y="16662"/>
                    </a:cubicBezTo>
                    <a:lnTo>
                      <a:pt x="167" y="16635"/>
                    </a:lnTo>
                    <a:cubicBezTo>
                      <a:pt x="140" y="16582"/>
                      <a:pt x="140" y="16495"/>
                      <a:pt x="140" y="16442"/>
                    </a:cubicBezTo>
                    <a:lnTo>
                      <a:pt x="107" y="16415"/>
                    </a:lnTo>
                    <a:close/>
                    <a:moveTo>
                      <a:pt x="29464" y="16596"/>
                    </a:moveTo>
                    <a:cubicBezTo>
                      <a:pt x="29456" y="16596"/>
                      <a:pt x="29444" y="16608"/>
                      <a:pt x="29444" y="16608"/>
                    </a:cubicBezTo>
                    <a:cubicBezTo>
                      <a:pt x="29444" y="16688"/>
                      <a:pt x="29444" y="16748"/>
                      <a:pt x="29417" y="16801"/>
                    </a:cubicBezTo>
                    <a:lnTo>
                      <a:pt x="29444" y="16828"/>
                    </a:lnTo>
                    <a:cubicBezTo>
                      <a:pt x="29471" y="16828"/>
                      <a:pt x="29471" y="16828"/>
                      <a:pt x="29471" y="16801"/>
                    </a:cubicBezTo>
                    <a:cubicBezTo>
                      <a:pt x="29497" y="16748"/>
                      <a:pt x="29497" y="16688"/>
                      <a:pt x="29497" y="16635"/>
                    </a:cubicBezTo>
                    <a:cubicBezTo>
                      <a:pt x="29497" y="16608"/>
                      <a:pt x="29497" y="16608"/>
                      <a:pt x="29471" y="16608"/>
                    </a:cubicBezTo>
                    <a:cubicBezTo>
                      <a:pt x="29471" y="16599"/>
                      <a:pt x="29468" y="16596"/>
                      <a:pt x="29464" y="16596"/>
                    </a:cubicBezTo>
                    <a:close/>
                    <a:moveTo>
                      <a:pt x="140" y="16775"/>
                    </a:moveTo>
                    <a:cubicBezTo>
                      <a:pt x="140" y="16775"/>
                      <a:pt x="107" y="16801"/>
                      <a:pt x="140" y="16801"/>
                    </a:cubicBezTo>
                    <a:lnTo>
                      <a:pt x="140" y="16994"/>
                    </a:lnTo>
                    <a:lnTo>
                      <a:pt x="167" y="17021"/>
                    </a:lnTo>
                    <a:lnTo>
                      <a:pt x="194" y="17021"/>
                    </a:lnTo>
                    <a:lnTo>
                      <a:pt x="194" y="16994"/>
                    </a:lnTo>
                    <a:cubicBezTo>
                      <a:pt x="194" y="16914"/>
                      <a:pt x="194" y="16854"/>
                      <a:pt x="167" y="16801"/>
                    </a:cubicBezTo>
                    <a:cubicBezTo>
                      <a:pt x="167" y="16801"/>
                      <a:pt x="167" y="16775"/>
                      <a:pt x="140" y="16775"/>
                    </a:cubicBezTo>
                    <a:close/>
                    <a:moveTo>
                      <a:pt x="29444" y="16941"/>
                    </a:moveTo>
                    <a:cubicBezTo>
                      <a:pt x="29417" y="16941"/>
                      <a:pt x="29417" y="16968"/>
                      <a:pt x="29384" y="16968"/>
                    </a:cubicBezTo>
                    <a:cubicBezTo>
                      <a:pt x="29384" y="17021"/>
                      <a:pt x="29384" y="17107"/>
                      <a:pt x="29357" y="17161"/>
                    </a:cubicBezTo>
                    <a:lnTo>
                      <a:pt x="29384" y="17187"/>
                    </a:lnTo>
                    <a:cubicBezTo>
                      <a:pt x="29417" y="17187"/>
                      <a:pt x="29417" y="17187"/>
                      <a:pt x="29417" y="17161"/>
                    </a:cubicBezTo>
                    <a:cubicBezTo>
                      <a:pt x="29444" y="17107"/>
                      <a:pt x="29444" y="17047"/>
                      <a:pt x="29444" y="16994"/>
                    </a:cubicBezTo>
                    <a:lnTo>
                      <a:pt x="29444" y="16941"/>
                    </a:lnTo>
                    <a:close/>
                    <a:moveTo>
                      <a:pt x="194" y="17134"/>
                    </a:moveTo>
                    <a:lnTo>
                      <a:pt x="167" y="17161"/>
                    </a:lnTo>
                    <a:cubicBezTo>
                      <a:pt x="194" y="17247"/>
                      <a:pt x="194" y="17300"/>
                      <a:pt x="194" y="17354"/>
                    </a:cubicBezTo>
                    <a:cubicBezTo>
                      <a:pt x="220" y="17354"/>
                      <a:pt x="220" y="17380"/>
                      <a:pt x="220" y="17380"/>
                    </a:cubicBezTo>
                    <a:lnTo>
                      <a:pt x="247" y="17380"/>
                    </a:lnTo>
                    <a:cubicBezTo>
                      <a:pt x="247" y="17380"/>
                      <a:pt x="273" y="17354"/>
                      <a:pt x="247" y="17354"/>
                    </a:cubicBezTo>
                    <a:cubicBezTo>
                      <a:pt x="247" y="17274"/>
                      <a:pt x="247" y="17214"/>
                      <a:pt x="220" y="17161"/>
                    </a:cubicBezTo>
                    <a:cubicBezTo>
                      <a:pt x="220" y="17161"/>
                      <a:pt x="220" y="17134"/>
                      <a:pt x="194" y="17134"/>
                    </a:cubicBezTo>
                    <a:close/>
                    <a:moveTo>
                      <a:pt x="29384" y="17300"/>
                    </a:moveTo>
                    <a:cubicBezTo>
                      <a:pt x="29357" y="17300"/>
                      <a:pt x="29331" y="17327"/>
                      <a:pt x="29331" y="17327"/>
                    </a:cubicBezTo>
                    <a:cubicBezTo>
                      <a:pt x="29331" y="17380"/>
                      <a:pt x="29331" y="17467"/>
                      <a:pt x="29304" y="17520"/>
                    </a:cubicBezTo>
                    <a:cubicBezTo>
                      <a:pt x="29304" y="17520"/>
                      <a:pt x="29304" y="17546"/>
                      <a:pt x="29331" y="17546"/>
                    </a:cubicBezTo>
                    <a:cubicBezTo>
                      <a:pt x="29357" y="17546"/>
                      <a:pt x="29357" y="17546"/>
                      <a:pt x="29357" y="17520"/>
                    </a:cubicBezTo>
                    <a:cubicBezTo>
                      <a:pt x="29384" y="17467"/>
                      <a:pt x="29384" y="17413"/>
                      <a:pt x="29384" y="17354"/>
                    </a:cubicBezTo>
                    <a:lnTo>
                      <a:pt x="29384" y="17300"/>
                    </a:lnTo>
                    <a:close/>
                    <a:moveTo>
                      <a:pt x="247" y="17493"/>
                    </a:moveTo>
                    <a:lnTo>
                      <a:pt x="247" y="17520"/>
                    </a:lnTo>
                    <a:cubicBezTo>
                      <a:pt x="247" y="17580"/>
                      <a:pt x="247" y="17660"/>
                      <a:pt x="273" y="17713"/>
                    </a:cubicBezTo>
                    <a:cubicBezTo>
                      <a:pt x="273" y="17713"/>
                      <a:pt x="273" y="17746"/>
                      <a:pt x="307" y="17746"/>
                    </a:cubicBezTo>
                    <a:cubicBezTo>
                      <a:pt x="333" y="17713"/>
                      <a:pt x="333" y="17713"/>
                      <a:pt x="333" y="17686"/>
                    </a:cubicBezTo>
                    <a:cubicBezTo>
                      <a:pt x="307" y="17633"/>
                      <a:pt x="307" y="17580"/>
                      <a:pt x="307" y="17520"/>
                    </a:cubicBezTo>
                    <a:cubicBezTo>
                      <a:pt x="307" y="17493"/>
                      <a:pt x="273" y="17493"/>
                      <a:pt x="247" y="17493"/>
                    </a:cubicBezTo>
                    <a:close/>
                    <a:moveTo>
                      <a:pt x="29304" y="17660"/>
                    </a:moveTo>
                    <a:lnTo>
                      <a:pt x="29278" y="17686"/>
                    </a:lnTo>
                    <a:cubicBezTo>
                      <a:pt x="29278" y="17746"/>
                      <a:pt x="29251" y="17799"/>
                      <a:pt x="29251" y="17853"/>
                    </a:cubicBezTo>
                    <a:lnTo>
                      <a:pt x="29251" y="17912"/>
                    </a:lnTo>
                    <a:lnTo>
                      <a:pt x="29278" y="17912"/>
                    </a:lnTo>
                    <a:lnTo>
                      <a:pt x="29304" y="17879"/>
                    </a:lnTo>
                    <a:cubicBezTo>
                      <a:pt x="29304" y="17826"/>
                      <a:pt x="29331" y="17773"/>
                      <a:pt x="29331" y="17686"/>
                    </a:cubicBezTo>
                    <a:cubicBezTo>
                      <a:pt x="29331" y="17686"/>
                      <a:pt x="29331" y="17660"/>
                      <a:pt x="29304" y="17660"/>
                    </a:cubicBezTo>
                    <a:close/>
                    <a:moveTo>
                      <a:pt x="333" y="17853"/>
                    </a:moveTo>
                    <a:cubicBezTo>
                      <a:pt x="307" y="17853"/>
                      <a:pt x="307" y="17879"/>
                      <a:pt x="307" y="17879"/>
                    </a:cubicBezTo>
                    <a:cubicBezTo>
                      <a:pt x="333" y="17939"/>
                      <a:pt x="333" y="17992"/>
                      <a:pt x="360" y="18079"/>
                    </a:cubicBezTo>
                    <a:lnTo>
                      <a:pt x="387" y="18079"/>
                    </a:lnTo>
                    <a:cubicBezTo>
                      <a:pt x="387" y="18079"/>
                      <a:pt x="413" y="18079"/>
                      <a:pt x="413" y="18046"/>
                    </a:cubicBezTo>
                    <a:cubicBezTo>
                      <a:pt x="387" y="17992"/>
                      <a:pt x="387" y="17939"/>
                      <a:pt x="360" y="17879"/>
                    </a:cubicBezTo>
                    <a:cubicBezTo>
                      <a:pt x="360" y="17853"/>
                      <a:pt x="360" y="17853"/>
                      <a:pt x="333" y="17853"/>
                    </a:cubicBezTo>
                    <a:close/>
                    <a:moveTo>
                      <a:pt x="29251" y="18019"/>
                    </a:moveTo>
                    <a:cubicBezTo>
                      <a:pt x="29218" y="18019"/>
                      <a:pt x="29191" y="18019"/>
                      <a:pt x="29191" y="18046"/>
                    </a:cubicBezTo>
                    <a:cubicBezTo>
                      <a:pt x="29191" y="18105"/>
                      <a:pt x="29165" y="18159"/>
                      <a:pt x="29165" y="18212"/>
                    </a:cubicBezTo>
                    <a:cubicBezTo>
                      <a:pt x="29165" y="18245"/>
                      <a:pt x="29165" y="18245"/>
                      <a:pt x="29191" y="18245"/>
                    </a:cubicBezTo>
                    <a:lnTo>
                      <a:pt x="29218" y="18245"/>
                    </a:lnTo>
                    <a:cubicBezTo>
                      <a:pt x="29218" y="18185"/>
                      <a:pt x="29251" y="18105"/>
                      <a:pt x="29251" y="18046"/>
                    </a:cubicBezTo>
                    <a:lnTo>
                      <a:pt x="29251" y="18019"/>
                    </a:lnTo>
                    <a:close/>
                    <a:moveTo>
                      <a:pt x="413" y="18212"/>
                    </a:moveTo>
                    <a:cubicBezTo>
                      <a:pt x="387" y="18212"/>
                      <a:pt x="387" y="18212"/>
                      <a:pt x="387" y="18245"/>
                    </a:cubicBezTo>
                    <a:cubicBezTo>
                      <a:pt x="413" y="18298"/>
                      <a:pt x="413" y="18352"/>
                      <a:pt x="440" y="18411"/>
                    </a:cubicBezTo>
                    <a:cubicBezTo>
                      <a:pt x="440" y="18438"/>
                      <a:pt x="440" y="18438"/>
                      <a:pt x="473" y="18438"/>
                    </a:cubicBezTo>
                    <a:lnTo>
                      <a:pt x="500" y="18411"/>
                    </a:lnTo>
                    <a:cubicBezTo>
                      <a:pt x="473" y="18352"/>
                      <a:pt x="473" y="18298"/>
                      <a:pt x="440" y="18245"/>
                    </a:cubicBezTo>
                    <a:cubicBezTo>
                      <a:pt x="440" y="18212"/>
                      <a:pt x="413" y="18212"/>
                      <a:pt x="413" y="18212"/>
                    </a:cubicBezTo>
                    <a:close/>
                    <a:moveTo>
                      <a:pt x="29165" y="18378"/>
                    </a:moveTo>
                    <a:cubicBezTo>
                      <a:pt x="29138" y="18378"/>
                      <a:pt x="29111" y="18378"/>
                      <a:pt x="29111" y="18411"/>
                    </a:cubicBezTo>
                    <a:cubicBezTo>
                      <a:pt x="29111" y="18465"/>
                      <a:pt x="29085" y="18518"/>
                      <a:pt x="29085" y="18578"/>
                    </a:cubicBezTo>
                    <a:lnTo>
                      <a:pt x="29085" y="18604"/>
                    </a:lnTo>
                    <a:lnTo>
                      <a:pt x="29111" y="18604"/>
                    </a:lnTo>
                    <a:lnTo>
                      <a:pt x="29138" y="18578"/>
                    </a:lnTo>
                    <a:cubicBezTo>
                      <a:pt x="29138" y="18518"/>
                      <a:pt x="29165" y="18465"/>
                      <a:pt x="29165" y="18411"/>
                    </a:cubicBezTo>
                    <a:lnTo>
                      <a:pt x="29165" y="18378"/>
                    </a:lnTo>
                    <a:close/>
                    <a:moveTo>
                      <a:pt x="500" y="18545"/>
                    </a:moveTo>
                    <a:cubicBezTo>
                      <a:pt x="473" y="18578"/>
                      <a:pt x="473" y="18578"/>
                      <a:pt x="473" y="18604"/>
                    </a:cubicBezTo>
                    <a:cubicBezTo>
                      <a:pt x="500" y="18658"/>
                      <a:pt x="500" y="18711"/>
                      <a:pt x="526" y="18771"/>
                    </a:cubicBezTo>
                    <a:cubicBezTo>
                      <a:pt x="526" y="18771"/>
                      <a:pt x="526" y="18797"/>
                      <a:pt x="553" y="18797"/>
                    </a:cubicBezTo>
                    <a:cubicBezTo>
                      <a:pt x="580" y="18797"/>
                      <a:pt x="580" y="18771"/>
                      <a:pt x="580" y="18744"/>
                    </a:cubicBezTo>
                    <a:cubicBezTo>
                      <a:pt x="553" y="18684"/>
                      <a:pt x="553" y="18631"/>
                      <a:pt x="526" y="18578"/>
                    </a:cubicBezTo>
                    <a:cubicBezTo>
                      <a:pt x="526" y="18578"/>
                      <a:pt x="526" y="18545"/>
                      <a:pt x="500" y="18545"/>
                    </a:cubicBezTo>
                    <a:close/>
                    <a:moveTo>
                      <a:pt x="29051" y="18711"/>
                    </a:moveTo>
                    <a:lnTo>
                      <a:pt x="29025" y="18744"/>
                    </a:lnTo>
                    <a:cubicBezTo>
                      <a:pt x="28998" y="18797"/>
                      <a:pt x="28998" y="18851"/>
                      <a:pt x="28972" y="18911"/>
                    </a:cubicBezTo>
                    <a:cubicBezTo>
                      <a:pt x="28972" y="18937"/>
                      <a:pt x="28972" y="18964"/>
                      <a:pt x="28998" y="18964"/>
                    </a:cubicBezTo>
                    <a:cubicBezTo>
                      <a:pt x="29025" y="18964"/>
                      <a:pt x="29025" y="18937"/>
                      <a:pt x="29025" y="18937"/>
                    </a:cubicBezTo>
                    <a:cubicBezTo>
                      <a:pt x="29051" y="18877"/>
                      <a:pt x="29051" y="18824"/>
                      <a:pt x="29085" y="18771"/>
                    </a:cubicBezTo>
                    <a:cubicBezTo>
                      <a:pt x="29085" y="18744"/>
                      <a:pt x="29085" y="18744"/>
                      <a:pt x="29051" y="18711"/>
                    </a:cubicBezTo>
                    <a:close/>
                    <a:moveTo>
                      <a:pt x="580" y="18911"/>
                    </a:moveTo>
                    <a:lnTo>
                      <a:pt x="580" y="18937"/>
                    </a:lnTo>
                    <a:cubicBezTo>
                      <a:pt x="580" y="18990"/>
                      <a:pt x="606" y="19077"/>
                      <a:pt x="639" y="19130"/>
                    </a:cubicBezTo>
                    <a:lnTo>
                      <a:pt x="666" y="19130"/>
                    </a:lnTo>
                    <a:cubicBezTo>
                      <a:pt x="666" y="19130"/>
                      <a:pt x="693" y="19130"/>
                      <a:pt x="693" y="19103"/>
                    </a:cubicBezTo>
                    <a:cubicBezTo>
                      <a:pt x="666" y="19044"/>
                      <a:pt x="639" y="18990"/>
                      <a:pt x="639" y="18937"/>
                    </a:cubicBezTo>
                    <a:cubicBezTo>
                      <a:pt x="639" y="18911"/>
                      <a:pt x="606" y="18911"/>
                      <a:pt x="580" y="18911"/>
                    </a:cubicBezTo>
                    <a:close/>
                    <a:moveTo>
                      <a:pt x="28972" y="19077"/>
                    </a:moveTo>
                    <a:cubicBezTo>
                      <a:pt x="28945" y="19077"/>
                      <a:pt x="28945" y="19077"/>
                      <a:pt x="28918" y="19103"/>
                    </a:cubicBezTo>
                    <a:cubicBezTo>
                      <a:pt x="28918" y="19157"/>
                      <a:pt x="28885" y="19210"/>
                      <a:pt x="28858" y="19270"/>
                    </a:cubicBezTo>
                    <a:cubicBezTo>
                      <a:pt x="28858" y="19296"/>
                      <a:pt x="28885" y="19296"/>
                      <a:pt x="28885" y="19296"/>
                    </a:cubicBezTo>
                    <a:lnTo>
                      <a:pt x="28918" y="19296"/>
                    </a:lnTo>
                    <a:cubicBezTo>
                      <a:pt x="28945" y="19243"/>
                      <a:pt x="28972" y="19157"/>
                      <a:pt x="28972" y="19103"/>
                    </a:cubicBezTo>
                    <a:lnTo>
                      <a:pt x="28972" y="19077"/>
                    </a:lnTo>
                    <a:close/>
                    <a:moveTo>
                      <a:pt x="711" y="19258"/>
                    </a:moveTo>
                    <a:cubicBezTo>
                      <a:pt x="707" y="19258"/>
                      <a:pt x="702" y="19261"/>
                      <a:pt x="693" y="19270"/>
                    </a:cubicBezTo>
                    <a:cubicBezTo>
                      <a:pt x="693" y="19270"/>
                      <a:pt x="666" y="19270"/>
                      <a:pt x="693" y="19296"/>
                    </a:cubicBezTo>
                    <a:cubicBezTo>
                      <a:pt x="693" y="19350"/>
                      <a:pt x="719" y="19410"/>
                      <a:pt x="746" y="19463"/>
                    </a:cubicBezTo>
                    <a:cubicBezTo>
                      <a:pt x="746" y="19489"/>
                      <a:pt x="746" y="19489"/>
                      <a:pt x="773" y="19489"/>
                    </a:cubicBezTo>
                    <a:cubicBezTo>
                      <a:pt x="773" y="19489"/>
                      <a:pt x="806" y="19463"/>
                      <a:pt x="773" y="19436"/>
                    </a:cubicBezTo>
                    <a:cubicBezTo>
                      <a:pt x="773" y="19376"/>
                      <a:pt x="746" y="19323"/>
                      <a:pt x="719" y="19270"/>
                    </a:cubicBezTo>
                    <a:cubicBezTo>
                      <a:pt x="719" y="19270"/>
                      <a:pt x="719" y="19258"/>
                      <a:pt x="711" y="19258"/>
                    </a:cubicBezTo>
                    <a:close/>
                    <a:moveTo>
                      <a:pt x="28839" y="19424"/>
                    </a:moveTo>
                    <a:cubicBezTo>
                      <a:pt x="28829" y="19424"/>
                      <a:pt x="28823" y="19436"/>
                      <a:pt x="28805" y="19436"/>
                    </a:cubicBezTo>
                    <a:cubicBezTo>
                      <a:pt x="28805" y="19489"/>
                      <a:pt x="28779" y="19543"/>
                      <a:pt x="28752" y="19603"/>
                    </a:cubicBezTo>
                    <a:cubicBezTo>
                      <a:pt x="28752" y="19629"/>
                      <a:pt x="28752" y="19656"/>
                      <a:pt x="28779" y="19656"/>
                    </a:cubicBezTo>
                    <a:cubicBezTo>
                      <a:pt x="28805" y="19656"/>
                      <a:pt x="28805" y="19656"/>
                      <a:pt x="28805" y="19629"/>
                    </a:cubicBezTo>
                    <a:cubicBezTo>
                      <a:pt x="28832" y="19576"/>
                      <a:pt x="28858" y="19516"/>
                      <a:pt x="28858" y="19463"/>
                    </a:cubicBezTo>
                    <a:lnTo>
                      <a:pt x="28858" y="19436"/>
                    </a:lnTo>
                    <a:cubicBezTo>
                      <a:pt x="28850" y="19427"/>
                      <a:pt x="28844" y="19424"/>
                      <a:pt x="28839" y="19424"/>
                    </a:cubicBezTo>
                    <a:close/>
                    <a:moveTo>
                      <a:pt x="806" y="19603"/>
                    </a:moveTo>
                    <a:cubicBezTo>
                      <a:pt x="806" y="19603"/>
                      <a:pt x="773" y="19629"/>
                      <a:pt x="806" y="19629"/>
                    </a:cubicBezTo>
                    <a:cubicBezTo>
                      <a:pt x="806" y="19682"/>
                      <a:pt x="832" y="19742"/>
                      <a:pt x="859" y="19822"/>
                    </a:cubicBezTo>
                    <a:lnTo>
                      <a:pt x="886" y="19822"/>
                    </a:lnTo>
                    <a:cubicBezTo>
                      <a:pt x="912" y="19822"/>
                      <a:pt x="912" y="19795"/>
                      <a:pt x="912" y="19795"/>
                    </a:cubicBezTo>
                    <a:cubicBezTo>
                      <a:pt x="886" y="19742"/>
                      <a:pt x="859" y="19682"/>
                      <a:pt x="859" y="19629"/>
                    </a:cubicBezTo>
                    <a:cubicBezTo>
                      <a:pt x="832" y="19603"/>
                      <a:pt x="832" y="19603"/>
                      <a:pt x="806" y="19603"/>
                    </a:cubicBezTo>
                    <a:close/>
                    <a:moveTo>
                      <a:pt x="28719" y="19769"/>
                    </a:moveTo>
                    <a:cubicBezTo>
                      <a:pt x="28719" y="19769"/>
                      <a:pt x="28692" y="19769"/>
                      <a:pt x="28692" y="19795"/>
                    </a:cubicBezTo>
                    <a:cubicBezTo>
                      <a:pt x="28665" y="19849"/>
                      <a:pt x="28665" y="19909"/>
                      <a:pt x="28639" y="19962"/>
                    </a:cubicBezTo>
                    <a:lnTo>
                      <a:pt x="28639" y="19988"/>
                    </a:lnTo>
                    <a:lnTo>
                      <a:pt x="28692" y="19988"/>
                    </a:lnTo>
                    <a:cubicBezTo>
                      <a:pt x="28719" y="19909"/>
                      <a:pt x="28719" y="19849"/>
                      <a:pt x="28752" y="19795"/>
                    </a:cubicBezTo>
                    <a:cubicBezTo>
                      <a:pt x="28752" y="19795"/>
                      <a:pt x="28752" y="19769"/>
                      <a:pt x="28719" y="19769"/>
                    </a:cubicBezTo>
                    <a:close/>
                    <a:moveTo>
                      <a:pt x="939" y="19935"/>
                    </a:moveTo>
                    <a:cubicBezTo>
                      <a:pt x="912" y="19962"/>
                      <a:pt x="912" y="19962"/>
                      <a:pt x="912" y="19988"/>
                    </a:cubicBezTo>
                    <a:cubicBezTo>
                      <a:pt x="939" y="20042"/>
                      <a:pt x="972" y="20102"/>
                      <a:pt x="972" y="20155"/>
                    </a:cubicBezTo>
                    <a:lnTo>
                      <a:pt x="1025" y="20155"/>
                    </a:lnTo>
                    <a:lnTo>
                      <a:pt x="1025" y="20128"/>
                    </a:lnTo>
                    <a:cubicBezTo>
                      <a:pt x="1025" y="20075"/>
                      <a:pt x="999" y="20015"/>
                      <a:pt x="972" y="19962"/>
                    </a:cubicBezTo>
                    <a:cubicBezTo>
                      <a:pt x="972" y="19935"/>
                      <a:pt x="939" y="19935"/>
                      <a:pt x="939" y="19935"/>
                    </a:cubicBezTo>
                    <a:close/>
                    <a:moveTo>
                      <a:pt x="28612" y="20102"/>
                    </a:moveTo>
                    <a:cubicBezTo>
                      <a:pt x="28586" y="20102"/>
                      <a:pt x="28586" y="20102"/>
                      <a:pt x="28586" y="20128"/>
                    </a:cubicBezTo>
                    <a:cubicBezTo>
                      <a:pt x="28552" y="20181"/>
                      <a:pt x="28526" y="20241"/>
                      <a:pt x="28499" y="20295"/>
                    </a:cubicBezTo>
                    <a:cubicBezTo>
                      <a:pt x="28499" y="20321"/>
                      <a:pt x="28499" y="20321"/>
                      <a:pt x="28526" y="20321"/>
                    </a:cubicBezTo>
                    <a:lnTo>
                      <a:pt x="28552" y="20321"/>
                    </a:lnTo>
                    <a:cubicBezTo>
                      <a:pt x="28586" y="20268"/>
                      <a:pt x="28612" y="20208"/>
                      <a:pt x="28612" y="20155"/>
                    </a:cubicBezTo>
                    <a:cubicBezTo>
                      <a:pt x="28639" y="20128"/>
                      <a:pt x="28612" y="20128"/>
                      <a:pt x="28612" y="20102"/>
                    </a:cubicBezTo>
                    <a:close/>
                    <a:moveTo>
                      <a:pt x="1072" y="20283"/>
                    </a:moveTo>
                    <a:cubicBezTo>
                      <a:pt x="1067" y="20283"/>
                      <a:pt x="1061" y="20286"/>
                      <a:pt x="1052" y="20295"/>
                    </a:cubicBezTo>
                    <a:lnTo>
                      <a:pt x="1052" y="20321"/>
                    </a:lnTo>
                    <a:cubicBezTo>
                      <a:pt x="1079" y="20374"/>
                      <a:pt x="1079" y="20434"/>
                      <a:pt x="1105" y="20487"/>
                    </a:cubicBezTo>
                    <a:lnTo>
                      <a:pt x="1138" y="20514"/>
                    </a:lnTo>
                    <a:lnTo>
                      <a:pt x="1165" y="20487"/>
                    </a:lnTo>
                    <a:lnTo>
                      <a:pt x="1165" y="20461"/>
                    </a:lnTo>
                    <a:cubicBezTo>
                      <a:pt x="1138" y="20408"/>
                      <a:pt x="1105" y="20348"/>
                      <a:pt x="1105" y="20295"/>
                    </a:cubicBezTo>
                    <a:cubicBezTo>
                      <a:pt x="1087" y="20295"/>
                      <a:pt x="1082" y="20283"/>
                      <a:pt x="1072" y="20283"/>
                    </a:cubicBezTo>
                    <a:close/>
                    <a:moveTo>
                      <a:pt x="28454" y="20449"/>
                    </a:moveTo>
                    <a:cubicBezTo>
                      <a:pt x="28446" y="20449"/>
                      <a:pt x="28446" y="20461"/>
                      <a:pt x="28446" y="20461"/>
                    </a:cubicBezTo>
                    <a:cubicBezTo>
                      <a:pt x="28419" y="20514"/>
                      <a:pt x="28386" y="20574"/>
                      <a:pt x="28359" y="20627"/>
                    </a:cubicBezTo>
                    <a:cubicBezTo>
                      <a:pt x="28359" y="20654"/>
                      <a:pt x="28359" y="20654"/>
                      <a:pt x="28386" y="20654"/>
                    </a:cubicBezTo>
                    <a:lnTo>
                      <a:pt x="28386" y="20680"/>
                    </a:lnTo>
                    <a:lnTo>
                      <a:pt x="28419" y="20654"/>
                    </a:lnTo>
                    <a:cubicBezTo>
                      <a:pt x="28446" y="20601"/>
                      <a:pt x="28473" y="20541"/>
                      <a:pt x="28499" y="20487"/>
                    </a:cubicBezTo>
                    <a:cubicBezTo>
                      <a:pt x="28499" y="20461"/>
                      <a:pt x="28499" y="20461"/>
                      <a:pt x="28473" y="20461"/>
                    </a:cubicBezTo>
                    <a:cubicBezTo>
                      <a:pt x="28464" y="20452"/>
                      <a:pt x="28458" y="20449"/>
                      <a:pt x="28454" y="20449"/>
                    </a:cubicBezTo>
                    <a:close/>
                    <a:moveTo>
                      <a:pt x="1211" y="20615"/>
                    </a:moveTo>
                    <a:cubicBezTo>
                      <a:pt x="1206" y="20615"/>
                      <a:pt x="1201" y="20618"/>
                      <a:pt x="1192" y="20627"/>
                    </a:cubicBezTo>
                    <a:lnTo>
                      <a:pt x="1192" y="20654"/>
                    </a:lnTo>
                    <a:cubicBezTo>
                      <a:pt x="1218" y="20707"/>
                      <a:pt x="1245" y="20767"/>
                      <a:pt x="1245" y="20820"/>
                    </a:cubicBezTo>
                    <a:cubicBezTo>
                      <a:pt x="1272" y="20820"/>
                      <a:pt x="1272" y="20847"/>
                      <a:pt x="1272" y="20847"/>
                    </a:cubicBezTo>
                    <a:lnTo>
                      <a:pt x="1305" y="20820"/>
                    </a:lnTo>
                    <a:lnTo>
                      <a:pt x="1305" y="20794"/>
                    </a:lnTo>
                    <a:cubicBezTo>
                      <a:pt x="1272" y="20740"/>
                      <a:pt x="1272" y="20680"/>
                      <a:pt x="1245" y="20627"/>
                    </a:cubicBezTo>
                    <a:cubicBezTo>
                      <a:pt x="1227" y="20627"/>
                      <a:pt x="1221" y="20615"/>
                      <a:pt x="1211" y="20615"/>
                    </a:cubicBezTo>
                    <a:close/>
                    <a:moveTo>
                      <a:pt x="28314" y="20782"/>
                    </a:moveTo>
                    <a:cubicBezTo>
                      <a:pt x="28306" y="20782"/>
                      <a:pt x="28306" y="20794"/>
                      <a:pt x="28306" y="20794"/>
                    </a:cubicBezTo>
                    <a:cubicBezTo>
                      <a:pt x="28280" y="20847"/>
                      <a:pt x="28253" y="20907"/>
                      <a:pt x="28220" y="20960"/>
                    </a:cubicBezTo>
                    <a:lnTo>
                      <a:pt x="28220" y="20987"/>
                    </a:lnTo>
                    <a:lnTo>
                      <a:pt x="28253" y="21013"/>
                    </a:lnTo>
                    <a:cubicBezTo>
                      <a:pt x="28253" y="21013"/>
                      <a:pt x="28253" y="20987"/>
                      <a:pt x="28280" y="20987"/>
                    </a:cubicBezTo>
                    <a:cubicBezTo>
                      <a:pt x="28306" y="20933"/>
                      <a:pt x="28306" y="20873"/>
                      <a:pt x="28333" y="20820"/>
                    </a:cubicBezTo>
                    <a:cubicBezTo>
                      <a:pt x="28359" y="20794"/>
                      <a:pt x="28333" y="20794"/>
                      <a:pt x="28333" y="20794"/>
                    </a:cubicBezTo>
                    <a:cubicBezTo>
                      <a:pt x="28324" y="20785"/>
                      <a:pt x="28318" y="20782"/>
                      <a:pt x="28314" y="20782"/>
                    </a:cubicBezTo>
                    <a:close/>
                    <a:moveTo>
                      <a:pt x="1365" y="20948"/>
                    </a:moveTo>
                    <a:cubicBezTo>
                      <a:pt x="1361" y="20948"/>
                      <a:pt x="1358" y="20951"/>
                      <a:pt x="1358" y="20960"/>
                    </a:cubicBezTo>
                    <a:cubicBezTo>
                      <a:pt x="1331" y="20960"/>
                      <a:pt x="1331" y="20960"/>
                      <a:pt x="1331" y="20987"/>
                    </a:cubicBezTo>
                    <a:cubicBezTo>
                      <a:pt x="1358" y="21040"/>
                      <a:pt x="1385" y="21100"/>
                      <a:pt x="1411" y="21153"/>
                    </a:cubicBezTo>
                    <a:lnTo>
                      <a:pt x="1438" y="21153"/>
                    </a:lnTo>
                    <a:cubicBezTo>
                      <a:pt x="1471" y="21153"/>
                      <a:pt x="1471" y="21126"/>
                      <a:pt x="1471" y="21126"/>
                    </a:cubicBezTo>
                    <a:cubicBezTo>
                      <a:pt x="1438" y="21073"/>
                      <a:pt x="1411" y="21013"/>
                      <a:pt x="1385" y="20960"/>
                    </a:cubicBezTo>
                    <a:cubicBezTo>
                      <a:pt x="1385" y="20960"/>
                      <a:pt x="1373" y="20948"/>
                      <a:pt x="1365" y="20948"/>
                    </a:cubicBezTo>
                    <a:close/>
                    <a:moveTo>
                      <a:pt x="28160" y="21114"/>
                    </a:moveTo>
                    <a:cubicBezTo>
                      <a:pt x="28152" y="21114"/>
                      <a:pt x="28140" y="21126"/>
                      <a:pt x="28140" y="21126"/>
                    </a:cubicBezTo>
                    <a:cubicBezTo>
                      <a:pt x="28113" y="21179"/>
                      <a:pt x="28087" y="21239"/>
                      <a:pt x="28053" y="21293"/>
                    </a:cubicBezTo>
                    <a:cubicBezTo>
                      <a:pt x="28053" y="21293"/>
                      <a:pt x="28053" y="21319"/>
                      <a:pt x="28087" y="21319"/>
                    </a:cubicBezTo>
                    <a:lnTo>
                      <a:pt x="28113" y="21319"/>
                    </a:lnTo>
                    <a:cubicBezTo>
                      <a:pt x="28140" y="21266"/>
                      <a:pt x="28166" y="21206"/>
                      <a:pt x="28193" y="21153"/>
                    </a:cubicBezTo>
                    <a:cubicBezTo>
                      <a:pt x="28193" y="21126"/>
                      <a:pt x="28193" y="21126"/>
                      <a:pt x="28166" y="21126"/>
                    </a:cubicBezTo>
                    <a:cubicBezTo>
                      <a:pt x="28166" y="21117"/>
                      <a:pt x="28163" y="21114"/>
                      <a:pt x="28160" y="21114"/>
                    </a:cubicBezTo>
                    <a:close/>
                    <a:moveTo>
                      <a:pt x="1498" y="21266"/>
                    </a:moveTo>
                    <a:cubicBezTo>
                      <a:pt x="1498" y="21293"/>
                      <a:pt x="1471" y="21293"/>
                      <a:pt x="1498" y="21319"/>
                    </a:cubicBezTo>
                    <a:cubicBezTo>
                      <a:pt x="1524" y="21372"/>
                      <a:pt x="1551" y="21432"/>
                      <a:pt x="1578" y="21486"/>
                    </a:cubicBezTo>
                    <a:lnTo>
                      <a:pt x="1604" y="21486"/>
                    </a:lnTo>
                    <a:cubicBezTo>
                      <a:pt x="1604" y="21486"/>
                      <a:pt x="1638" y="21459"/>
                      <a:pt x="1604" y="21459"/>
                    </a:cubicBezTo>
                    <a:cubicBezTo>
                      <a:pt x="1578" y="21406"/>
                      <a:pt x="1551" y="21346"/>
                      <a:pt x="1551" y="21293"/>
                    </a:cubicBezTo>
                    <a:cubicBezTo>
                      <a:pt x="1524" y="21266"/>
                      <a:pt x="1524" y="21266"/>
                      <a:pt x="1498" y="21266"/>
                    </a:cubicBezTo>
                    <a:close/>
                    <a:moveTo>
                      <a:pt x="28027" y="21432"/>
                    </a:moveTo>
                    <a:cubicBezTo>
                      <a:pt x="28000" y="21432"/>
                      <a:pt x="28000" y="21432"/>
                      <a:pt x="27973" y="21459"/>
                    </a:cubicBezTo>
                    <a:cubicBezTo>
                      <a:pt x="27947" y="21512"/>
                      <a:pt x="27920" y="21572"/>
                      <a:pt x="27887" y="21625"/>
                    </a:cubicBezTo>
                    <a:cubicBezTo>
                      <a:pt x="27887" y="21625"/>
                      <a:pt x="27887" y="21652"/>
                      <a:pt x="27920" y="21652"/>
                    </a:cubicBezTo>
                    <a:lnTo>
                      <a:pt x="27947" y="21652"/>
                    </a:lnTo>
                    <a:cubicBezTo>
                      <a:pt x="27973" y="21599"/>
                      <a:pt x="28000" y="21539"/>
                      <a:pt x="28027" y="21486"/>
                    </a:cubicBezTo>
                    <a:lnTo>
                      <a:pt x="28027" y="21432"/>
                    </a:lnTo>
                    <a:close/>
                    <a:moveTo>
                      <a:pt x="1664" y="21599"/>
                    </a:moveTo>
                    <a:cubicBezTo>
                      <a:pt x="1664" y="21599"/>
                      <a:pt x="1638" y="21625"/>
                      <a:pt x="1664" y="21625"/>
                    </a:cubicBezTo>
                    <a:cubicBezTo>
                      <a:pt x="1691" y="21679"/>
                      <a:pt x="1717" y="21738"/>
                      <a:pt x="1744" y="21792"/>
                    </a:cubicBezTo>
                    <a:lnTo>
                      <a:pt x="1771" y="21818"/>
                    </a:lnTo>
                    <a:cubicBezTo>
                      <a:pt x="1804" y="21792"/>
                      <a:pt x="1804" y="21792"/>
                      <a:pt x="1771" y="21765"/>
                    </a:cubicBezTo>
                    <a:cubicBezTo>
                      <a:pt x="1744" y="21705"/>
                      <a:pt x="1717" y="21652"/>
                      <a:pt x="1691" y="21599"/>
                    </a:cubicBezTo>
                    <a:close/>
                    <a:moveTo>
                      <a:pt x="27807" y="21765"/>
                    </a:moveTo>
                    <a:cubicBezTo>
                      <a:pt x="27781" y="21818"/>
                      <a:pt x="27754" y="21871"/>
                      <a:pt x="27721" y="21931"/>
                    </a:cubicBezTo>
                    <a:cubicBezTo>
                      <a:pt x="27721" y="21958"/>
                      <a:pt x="27721" y="21958"/>
                      <a:pt x="27754" y="21985"/>
                    </a:cubicBezTo>
                    <a:lnTo>
                      <a:pt x="27781" y="21958"/>
                    </a:lnTo>
                    <a:cubicBezTo>
                      <a:pt x="27807" y="21905"/>
                      <a:pt x="27834" y="21845"/>
                      <a:pt x="27860" y="21792"/>
                    </a:cubicBezTo>
                    <a:lnTo>
                      <a:pt x="27860" y="21765"/>
                    </a:lnTo>
                    <a:close/>
                    <a:moveTo>
                      <a:pt x="1857" y="21911"/>
                    </a:moveTo>
                    <a:cubicBezTo>
                      <a:pt x="1850" y="21911"/>
                      <a:pt x="1844" y="21918"/>
                      <a:pt x="1830" y="21931"/>
                    </a:cubicBezTo>
                    <a:lnTo>
                      <a:pt x="1830" y="21958"/>
                    </a:lnTo>
                    <a:cubicBezTo>
                      <a:pt x="1857" y="22011"/>
                      <a:pt x="1884" y="22071"/>
                      <a:pt x="1910" y="22124"/>
                    </a:cubicBezTo>
                    <a:lnTo>
                      <a:pt x="1937" y="22124"/>
                    </a:lnTo>
                    <a:cubicBezTo>
                      <a:pt x="1970" y="22124"/>
                      <a:pt x="1970" y="22098"/>
                      <a:pt x="1970" y="22098"/>
                    </a:cubicBezTo>
                    <a:cubicBezTo>
                      <a:pt x="1937" y="22038"/>
                      <a:pt x="1910" y="21985"/>
                      <a:pt x="1884" y="21931"/>
                    </a:cubicBezTo>
                    <a:cubicBezTo>
                      <a:pt x="1870" y="21918"/>
                      <a:pt x="1864" y="21911"/>
                      <a:pt x="1857" y="21911"/>
                    </a:cubicBezTo>
                    <a:close/>
                    <a:moveTo>
                      <a:pt x="27667" y="22071"/>
                    </a:moveTo>
                    <a:cubicBezTo>
                      <a:pt x="27667" y="22071"/>
                      <a:pt x="27641" y="22071"/>
                      <a:pt x="27641" y="22098"/>
                    </a:cubicBezTo>
                    <a:cubicBezTo>
                      <a:pt x="27614" y="22151"/>
                      <a:pt x="27588" y="22204"/>
                      <a:pt x="27554" y="22264"/>
                    </a:cubicBezTo>
                    <a:cubicBezTo>
                      <a:pt x="27528" y="22264"/>
                      <a:pt x="27554" y="22291"/>
                      <a:pt x="27554" y="22291"/>
                    </a:cubicBezTo>
                    <a:lnTo>
                      <a:pt x="27588" y="22291"/>
                    </a:lnTo>
                    <a:cubicBezTo>
                      <a:pt x="27614" y="22237"/>
                      <a:pt x="27667" y="22178"/>
                      <a:pt x="27694" y="22124"/>
                    </a:cubicBezTo>
                    <a:cubicBezTo>
                      <a:pt x="27694" y="22098"/>
                      <a:pt x="27694" y="22098"/>
                      <a:pt x="27667" y="22071"/>
                    </a:cubicBezTo>
                    <a:close/>
                    <a:moveTo>
                      <a:pt x="2023" y="22237"/>
                    </a:moveTo>
                    <a:cubicBezTo>
                      <a:pt x="1997" y="22237"/>
                      <a:pt x="1997" y="22264"/>
                      <a:pt x="1997" y="22264"/>
                    </a:cubicBezTo>
                    <a:cubicBezTo>
                      <a:pt x="2023" y="22317"/>
                      <a:pt x="2050" y="22371"/>
                      <a:pt x="2103" y="22430"/>
                    </a:cubicBezTo>
                    <a:lnTo>
                      <a:pt x="2137" y="22430"/>
                    </a:lnTo>
                    <a:cubicBezTo>
                      <a:pt x="2137" y="22430"/>
                      <a:pt x="2163" y="22404"/>
                      <a:pt x="2137" y="22404"/>
                    </a:cubicBezTo>
                    <a:cubicBezTo>
                      <a:pt x="2103" y="22344"/>
                      <a:pt x="2077" y="22291"/>
                      <a:pt x="2050" y="22237"/>
                    </a:cubicBezTo>
                    <a:close/>
                    <a:moveTo>
                      <a:pt x="27448" y="22404"/>
                    </a:moveTo>
                    <a:cubicBezTo>
                      <a:pt x="27421" y="22457"/>
                      <a:pt x="27388" y="22510"/>
                      <a:pt x="27361" y="22570"/>
                    </a:cubicBezTo>
                    <a:lnTo>
                      <a:pt x="27361" y="22597"/>
                    </a:lnTo>
                    <a:lnTo>
                      <a:pt x="27421" y="22597"/>
                    </a:lnTo>
                    <a:cubicBezTo>
                      <a:pt x="27448" y="22537"/>
                      <a:pt x="27474" y="22484"/>
                      <a:pt x="27501" y="22430"/>
                    </a:cubicBezTo>
                    <a:lnTo>
                      <a:pt x="27501" y="22404"/>
                    </a:lnTo>
                    <a:close/>
                    <a:moveTo>
                      <a:pt x="2190" y="22537"/>
                    </a:moveTo>
                    <a:lnTo>
                      <a:pt x="2190" y="22570"/>
                    </a:lnTo>
                    <a:cubicBezTo>
                      <a:pt x="2216" y="22623"/>
                      <a:pt x="2243" y="22677"/>
                      <a:pt x="2270" y="22736"/>
                    </a:cubicBezTo>
                    <a:lnTo>
                      <a:pt x="2330" y="22736"/>
                    </a:lnTo>
                    <a:lnTo>
                      <a:pt x="2330" y="22703"/>
                    </a:lnTo>
                    <a:cubicBezTo>
                      <a:pt x="2303" y="22650"/>
                      <a:pt x="2270" y="22597"/>
                      <a:pt x="2243" y="22537"/>
                    </a:cubicBezTo>
                    <a:close/>
                    <a:moveTo>
                      <a:pt x="27255" y="22703"/>
                    </a:moveTo>
                    <a:cubicBezTo>
                      <a:pt x="27222" y="22763"/>
                      <a:pt x="27195" y="22816"/>
                      <a:pt x="27168" y="22870"/>
                    </a:cubicBezTo>
                    <a:lnTo>
                      <a:pt x="27168" y="22903"/>
                    </a:lnTo>
                    <a:lnTo>
                      <a:pt x="27222" y="22903"/>
                    </a:lnTo>
                    <a:cubicBezTo>
                      <a:pt x="27255" y="22843"/>
                      <a:pt x="27281" y="22790"/>
                      <a:pt x="27308" y="22736"/>
                    </a:cubicBezTo>
                    <a:lnTo>
                      <a:pt x="27308" y="22703"/>
                    </a:lnTo>
                    <a:close/>
                    <a:moveTo>
                      <a:pt x="2383" y="22843"/>
                    </a:moveTo>
                    <a:lnTo>
                      <a:pt x="2383" y="22903"/>
                    </a:lnTo>
                    <a:cubicBezTo>
                      <a:pt x="2409" y="22929"/>
                      <a:pt x="2436" y="22983"/>
                      <a:pt x="2496" y="23036"/>
                    </a:cubicBezTo>
                    <a:lnTo>
                      <a:pt x="2522" y="23036"/>
                    </a:lnTo>
                    <a:cubicBezTo>
                      <a:pt x="2522" y="23036"/>
                      <a:pt x="2549" y="23009"/>
                      <a:pt x="2522" y="23009"/>
                    </a:cubicBezTo>
                    <a:cubicBezTo>
                      <a:pt x="2496" y="22956"/>
                      <a:pt x="2469" y="22903"/>
                      <a:pt x="2436" y="22843"/>
                    </a:cubicBezTo>
                    <a:close/>
                    <a:moveTo>
                      <a:pt x="27055" y="23009"/>
                    </a:moveTo>
                    <a:cubicBezTo>
                      <a:pt x="27029" y="23069"/>
                      <a:pt x="27002" y="23122"/>
                      <a:pt x="26975" y="23176"/>
                    </a:cubicBezTo>
                    <a:cubicBezTo>
                      <a:pt x="26949" y="23176"/>
                      <a:pt x="26949" y="23202"/>
                      <a:pt x="26975" y="23202"/>
                    </a:cubicBezTo>
                    <a:lnTo>
                      <a:pt x="27002" y="23202"/>
                    </a:lnTo>
                    <a:cubicBezTo>
                      <a:pt x="27029" y="23149"/>
                      <a:pt x="27089" y="23096"/>
                      <a:pt x="27115" y="23036"/>
                    </a:cubicBezTo>
                    <a:lnTo>
                      <a:pt x="27115" y="23009"/>
                    </a:lnTo>
                    <a:close/>
                    <a:moveTo>
                      <a:pt x="2602" y="23149"/>
                    </a:moveTo>
                    <a:cubicBezTo>
                      <a:pt x="2576" y="23149"/>
                      <a:pt x="2576" y="23176"/>
                      <a:pt x="2576" y="23176"/>
                    </a:cubicBezTo>
                    <a:cubicBezTo>
                      <a:pt x="2602" y="23236"/>
                      <a:pt x="2662" y="23289"/>
                      <a:pt x="2689" y="23342"/>
                    </a:cubicBezTo>
                    <a:lnTo>
                      <a:pt x="2715" y="23342"/>
                    </a:lnTo>
                    <a:cubicBezTo>
                      <a:pt x="2742" y="23342"/>
                      <a:pt x="2742" y="23315"/>
                      <a:pt x="2742" y="23315"/>
                    </a:cubicBezTo>
                    <a:cubicBezTo>
                      <a:pt x="2689" y="23262"/>
                      <a:pt x="2662" y="23202"/>
                      <a:pt x="2636" y="23149"/>
                    </a:cubicBezTo>
                    <a:close/>
                    <a:moveTo>
                      <a:pt x="26882" y="23304"/>
                    </a:moveTo>
                    <a:cubicBezTo>
                      <a:pt x="26874" y="23304"/>
                      <a:pt x="26862" y="23315"/>
                      <a:pt x="26862" y="23315"/>
                    </a:cubicBezTo>
                    <a:cubicBezTo>
                      <a:pt x="26836" y="23369"/>
                      <a:pt x="26782" y="23428"/>
                      <a:pt x="26756" y="23455"/>
                    </a:cubicBezTo>
                    <a:lnTo>
                      <a:pt x="26756" y="23508"/>
                    </a:lnTo>
                    <a:lnTo>
                      <a:pt x="26809" y="23508"/>
                    </a:lnTo>
                    <a:cubicBezTo>
                      <a:pt x="26836" y="23455"/>
                      <a:pt x="26862" y="23402"/>
                      <a:pt x="26889" y="23342"/>
                    </a:cubicBezTo>
                    <a:cubicBezTo>
                      <a:pt x="26922" y="23342"/>
                      <a:pt x="26922" y="23315"/>
                      <a:pt x="26889" y="23315"/>
                    </a:cubicBezTo>
                    <a:cubicBezTo>
                      <a:pt x="26889" y="23306"/>
                      <a:pt x="26886" y="23304"/>
                      <a:pt x="26882" y="23304"/>
                    </a:cubicBezTo>
                    <a:close/>
                    <a:moveTo>
                      <a:pt x="2815" y="23435"/>
                    </a:moveTo>
                    <a:cubicBezTo>
                      <a:pt x="2809" y="23435"/>
                      <a:pt x="2802" y="23442"/>
                      <a:pt x="2802" y="23455"/>
                    </a:cubicBezTo>
                    <a:cubicBezTo>
                      <a:pt x="2802" y="23455"/>
                      <a:pt x="2769" y="23482"/>
                      <a:pt x="2802" y="23482"/>
                    </a:cubicBezTo>
                    <a:cubicBezTo>
                      <a:pt x="2829" y="23535"/>
                      <a:pt x="2855" y="23595"/>
                      <a:pt x="2908" y="23621"/>
                    </a:cubicBezTo>
                    <a:lnTo>
                      <a:pt x="2908" y="23648"/>
                    </a:lnTo>
                    <a:lnTo>
                      <a:pt x="2935" y="23648"/>
                    </a:lnTo>
                    <a:cubicBezTo>
                      <a:pt x="2968" y="23621"/>
                      <a:pt x="2968" y="23621"/>
                      <a:pt x="2935" y="23595"/>
                    </a:cubicBezTo>
                    <a:cubicBezTo>
                      <a:pt x="2908" y="23535"/>
                      <a:pt x="2882" y="23508"/>
                      <a:pt x="2829" y="23455"/>
                    </a:cubicBezTo>
                    <a:cubicBezTo>
                      <a:pt x="2829" y="23442"/>
                      <a:pt x="2822" y="23435"/>
                      <a:pt x="2815" y="23435"/>
                    </a:cubicBezTo>
                    <a:close/>
                    <a:moveTo>
                      <a:pt x="26696" y="23595"/>
                    </a:moveTo>
                    <a:cubicBezTo>
                      <a:pt x="26669" y="23595"/>
                      <a:pt x="26669" y="23595"/>
                      <a:pt x="26643" y="23621"/>
                    </a:cubicBezTo>
                    <a:cubicBezTo>
                      <a:pt x="26616" y="23648"/>
                      <a:pt x="26589" y="23701"/>
                      <a:pt x="26530" y="23761"/>
                    </a:cubicBezTo>
                    <a:lnTo>
                      <a:pt x="26530" y="23788"/>
                    </a:lnTo>
                    <a:lnTo>
                      <a:pt x="26589" y="23788"/>
                    </a:lnTo>
                    <a:cubicBezTo>
                      <a:pt x="26616" y="23735"/>
                      <a:pt x="26643" y="23701"/>
                      <a:pt x="26696" y="23648"/>
                    </a:cubicBezTo>
                    <a:lnTo>
                      <a:pt x="26696" y="23595"/>
                    </a:lnTo>
                    <a:close/>
                    <a:moveTo>
                      <a:pt x="3022" y="23735"/>
                    </a:moveTo>
                    <a:cubicBezTo>
                      <a:pt x="2995" y="23761"/>
                      <a:pt x="2995" y="23761"/>
                      <a:pt x="3022" y="23788"/>
                    </a:cubicBezTo>
                    <a:cubicBezTo>
                      <a:pt x="3048" y="23814"/>
                      <a:pt x="3075" y="23868"/>
                      <a:pt x="3135" y="23927"/>
                    </a:cubicBezTo>
                    <a:lnTo>
                      <a:pt x="3161" y="23927"/>
                    </a:lnTo>
                    <a:cubicBezTo>
                      <a:pt x="3161" y="23927"/>
                      <a:pt x="3188" y="23901"/>
                      <a:pt x="3161" y="23901"/>
                    </a:cubicBezTo>
                    <a:cubicBezTo>
                      <a:pt x="3135" y="23841"/>
                      <a:pt x="3101" y="23788"/>
                      <a:pt x="3048" y="23735"/>
                    </a:cubicBezTo>
                    <a:close/>
                    <a:moveTo>
                      <a:pt x="26457" y="23886"/>
                    </a:moveTo>
                    <a:cubicBezTo>
                      <a:pt x="26447" y="23886"/>
                      <a:pt x="26441" y="23901"/>
                      <a:pt x="26423" y="23901"/>
                    </a:cubicBezTo>
                    <a:cubicBezTo>
                      <a:pt x="26390" y="23954"/>
                      <a:pt x="26363" y="23981"/>
                      <a:pt x="26310" y="24034"/>
                    </a:cubicBezTo>
                    <a:lnTo>
                      <a:pt x="26310" y="24094"/>
                    </a:lnTo>
                    <a:lnTo>
                      <a:pt x="26337" y="24094"/>
                    </a:lnTo>
                    <a:lnTo>
                      <a:pt x="26363" y="24067"/>
                    </a:lnTo>
                    <a:cubicBezTo>
                      <a:pt x="26390" y="24034"/>
                      <a:pt x="26423" y="23981"/>
                      <a:pt x="26476" y="23927"/>
                    </a:cubicBezTo>
                    <a:lnTo>
                      <a:pt x="26476" y="23901"/>
                    </a:lnTo>
                    <a:cubicBezTo>
                      <a:pt x="26467" y="23890"/>
                      <a:pt x="26462" y="23886"/>
                      <a:pt x="26457" y="23886"/>
                    </a:cubicBezTo>
                    <a:close/>
                    <a:moveTo>
                      <a:pt x="3254" y="24014"/>
                    </a:moveTo>
                    <a:cubicBezTo>
                      <a:pt x="3248" y="24014"/>
                      <a:pt x="3241" y="24021"/>
                      <a:pt x="3241" y="24034"/>
                    </a:cubicBezTo>
                    <a:cubicBezTo>
                      <a:pt x="3214" y="24034"/>
                      <a:pt x="3214" y="24034"/>
                      <a:pt x="3241" y="24067"/>
                    </a:cubicBezTo>
                    <a:cubicBezTo>
                      <a:pt x="3268" y="24120"/>
                      <a:pt x="3301" y="24147"/>
                      <a:pt x="3354" y="24200"/>
                    </a:cubicBezTo>
                    <a:lnTo>
                      <a:pt x="3381" y="24200"/>
                    </a:lnTo>
                    <a:cubicBezTo>
                      <a:pt x="3407" y="24200"/>
                      <a:pt x="3407" y="24174"/>
                      <a:pt x="3381" y="24174"/>
                    </a:cubicBezTo>
                    <a:cubicBezTo>
                      <a:pt x="3354" y="24120"/>
                      <a:pt x="3328" y="24067"/>
                      <a:pt x="3268" y="24034"/>
                    </a:cubicBezTo>
                    <a:cubicBezTo>
                      <a:pt x="3268" y="24021"/>
                      <a:pt x="3261" y="24014"/>
                      <a:pt x="3254" y="24014"/>
                    </a:cubicBezTo>
                    <a:close/>
                    <a:moveTo>
                      <a:pt x="26197" y="24174"/>
                    </a:moveTo>
                    <a:cubicBezTo>
                      <a:pt x="26170" y="24234"/>
                      <a:pt x="26117" y="24287"/>
                      <a:pt x="26090" y="24313"/>
                    </a:cubicBezTo>
                    <a:lnTo>
                      <a:pt x="26090" y="24367"/>
                    </a:lnTo>
                    <a:lnTo>
                      <a:pt x="26117" y="24367"/>
                    </a:lnTo>
                    <a:cubicBezTo>
                      <a:pt x="26170" y="24313"/>
                      <a:pt x="26197" y="24260"/>
                      <a:pt x="26257" y="24200"/>
                    </a:cubicBezTo>
                    <a:cubicBezTo>
                      <a:pt x="26257" y="24200"/>
                      <a:pt x="26257" y="24174"/>
                      <a:pt x="26224" y="24174"/>
                    </a:cubicBezTo>
                    <a:close/>
                    <a:moveTo>
                      <a:pt x="3494" y="24293"/>
                    </a:moveTo>
                    <a:cubicBezTo>
                      <a:pt x="3487" y="24293"/>
                      <a:pt x="3481" y="24300"/>
                      <a:pt x="3467" y="24313"/>
                    </a:cubicBezTo>
                    <a:lnTo>
                      <a:pt x="3467" y="24340"/>
                    </a:lnTo>
                    <a:cubicBezTo>
                      <a:pt x="3494" y="24400"/>
                      <a:pt x="3547" y="24427"/>
                      <a:pt x="3574" y="24480"/>
                    </a:cubicBezTo>
                    <a:lnTo>
                      <a:pt x="3634" y="24480"/>
                    </a:lnTo>
                    <a:lnTo>
                      <a:pt x="3634" y="24453"/>
                    </a:lnTo>
                    <a:cubicBezTo>
                      <a:pt x="3574" y="24400"/>
                      <a:pt x="3547" y="24340"/>
                      <a:pt x="3521" y="24313"/>
                    </a:cubicBezTo>
                    <a:cubicBezTo>
                      <a:pt x="3507" y="24300"/>
                      <a:pt x="3501" y="24293"/>
                      <a:pt x="3494" y="24293"/>
                    </a:cubicBezTo>
                    <a:close/>
                    <a:moveTo>
                      <a:pt x="25977" y="24453"/>
                    </a:moveTo>
                    <a:cubicBezTo>
                      <a:pt x="25924" y="24506"/>
                      <a:pt x="25891" y="24533"/>
                      <a:pt x="25838" y="24593"/>
                    </a:cubicBezTo>
                    <a:lnTo>
                      <a:pt x="25838" y="24646"/>
                    </a:lnTo>
                    <a:lnTo>
                      <a:pt x="25864" y="24646"/>
                    </a:lnTo>
                    <a:lnTo>
                      <a:pt x="25891" y="24619"/>
                    </a:lnTo>
                    <a:cubicBezTo>
                      <a:pt x="25924" y="24593"/>
                      <a:pt x="25977" y="24533"/>
                      <a:pt x="26004" y="24480"/>
                    </a:cubicBezTo>
                    <a:cubicBezTo>
                      <a:pt x="26031" y="24480"/>
                      <a:pt x="26004" y="24453"/>
                      <a:pt x="26004" y="24453"/>
                    </a:cubicBezTo>
                    <a:close/>
                    <a:moveTo>
                      <a:pt x="3727" y="24573"/>
                    </a:moveTo>
                    <a:cubicBezTo>
                      <a:pt x="3720" y="24573"/>
                      <a:pt x="3714" y="24580"/>
                      <a:pt x="3714" y="24593"/>
                    </a:cubicBezTo>
                    <a:cubicBezTo>
                      <a:pt x="3687" y="24593"/>
                      <a:pt x="3687" y="24619"/>
                      <a:pt x="3714" y="24619"/>
                    </a:cubicBezTo>
                    <a:cubicBezTo>
                      <a:pt x="3740" y="24673"/>
                      <a:pt x="3767" y="24699"/>
                      <a:pt x="3827" y="24759"/>
                    </a:cubicBezTo>
                    <a:lnTo>
                      <a:pt x="3853" y="24759"/>
                    </a:lnTo>
                    <a:cubicBezTo>
                      <a:pt x="3880" y="24759"/>
                      <a:pt x="3880" y="24733"/>
                      <a:pt x="3853" y="24699"/>
                    </a:cubicBezTo>
                    <a:cubicBezTo>
                      <a:pt x="3827" y="24673"/>
                      <a:pt x="3767" y="24619"/>
                      <a:pt x="3740" y="24593"/>
                    </a:cubicBezTo>
                    <a:cubicBezTo>
                      <a:pt x="3740" y="24580"/>
                      <a:pt x="3733" y="24573"/>
                      <a:pt x="3727" y="24573"/>
                    </a:cubicBezTo>
                    <a:close/>
                    <a:moveTo>
                      <a:pt x="25724" y="24733"/>
                    </a:moveTo>
                    <a:cubicBezTo>
                      <a:pt x="25698" y="24786"/>
                      <a:pt x="25645" y="24812"/>
                      <a:pt x="25618" y="24866"/>
                    </a:cubicBezTo>
                    <a:cubicBezTo>
                      <a:pt x="25591" y="24866"/>
                      <a:pt x="25591" y="24899"/>
                      <a:pt x="25618" y="24899"/>
                    </a:cubicBezTo>
                    <a:lnTo>
                      <a:pt x="25645" y="24899"/>
                    </a:lnTo>
                    <a:cubicBezTo>
                      <a:pt x="25698" y="24866"/>
                      <a:pt x="25724" y="24812"/>
                      <a:pt x="25758" y="24759"/>
                    </a:cubicBezTo>
                    <a:cubicBezTo>
                      <a:pt x="25784" y="24759"/>
                      <a:pt x="25784" y="24733"/>
                      <a:pt x="25758" y="24733"/>
                    </a:cubicBezTo>
                    <a:close/>
                    <a:moveTo>
                      <a:pt x="3933" y="24839"/>
                    </a:moveTo>
                    <a:lnTo>
                      <a:pt x="3933" y="24899"/>
                    </a:lnTo>
                    <a:cubicBezTo>
                      <a:pt x="3993" y="24926"/>
                      <a:pt x="4020" y="24979"/>
                      <a:pt x="4073" y="25005"/>
                    </a:cubicBezTo>
                    <a:lnTo>
                      <a:pt x="4099" y="25032"/>
                    </a:lnTo>
                    <a:lnTo>
                      <a:pt x="4099" y="25005"/>
                    </a:lnTo>
                    <a:cubicBezTo>
                      <a:pt x="4133" y="25005"/>
                      <a:pt x="4133" y="24979"/>
                      <a:pt x="4099" y="24979"/>
                    </a:cubicBezTo>
                    <a:cubicBezTo>
                      <a:pt x="4073" y="24926"/>
                      <a:pt x="4020" y="24899"/>
                      <a:pt x="3993" y="24839"/>
                    </a:cubicBezTo>
                    <a:close/>
                    <a:moveTo>
                      <a:pt x="25532" y="24979"/>
                    </a:moveTo>
                    <a:cubicBezTo>
                      <a:pt x="25505" y="24979"/>
                      <a:pt x="25478" y="24979"/>
                      <a:pt x="25478" y="25005"/>
                    </a:cubicBezTo>
                    <a:cubicBezTo>
                      <a:pt x="25452" y="25032"/>
                      <a:pt x="25392" y="25092"/>
                      <a:pt x="25365" y="25119"/>
                    </a:cubicBezTo>
                    <a:cubicBezTo>
                      <a:pt x="25339" y="25145"/>
                      <a:pt x="25339" y="25145"/>
                      <a:pt x="25365" y="25172"/>
                    </a:cubicBezTo>
                    <a:lnTo>
                      <a:pt x="25392" y="25172"/>
                    </a:lnTo>
                    <a:cubicBezTo>
                      <a:pt x="25452" y="25119"/>
                      <a:pt x="25478" y="25065"/>
                      <a:pt x="25532" y="25032"/>
                    </a:cubicBezTo>
                    <a:lnTo>
                      <a:pt x="25532" y="24979"/>
                    </a:lnTo>
                    <a:close/>
                    <a:moveTo>
                      <a:pt x="4213" y="25099"/>
                    </a:moveTo>
                    <a:cubicBezTo>
                      <a:pt x="4206" y="25099"/>
                      <a:pt x="4199" y="25105"/>
                      <a:pt x="4186" y="25119"/>
                    </a:cubicBezTo>
                    <a:lnTo>
                      <a:pt x="4186" y="25145"/>
                    </a:lnTo>
                    <a:cubicBezTo>
                      <a:pt x="4239" y="25198"/>
                      <a:pt x="4266" y="25232"/>
                      <a:pt x="4326" y="25285"/>
                    </a:cubicBezTo>
                    <a:lnTo>
                      <a:pt x="4352" y="25285"/>
                    </a:lnTo>
                    <a:cubicBezTo>
                      <a:pt x="4379" y="25258"/>
                      <a:pt x="4379" y="25258"/>
                      <a:pt x="4352" y="25232"/>
                    </a:cubicBezTo>
                    <a:cubicBezTo>
                      <a:pt x="4326" y="25198"/>
                      <a:pt x="4266" y="25145"/>
                      <a:pt x="4239" y="25119"/>
                    </a:cubicBezTo>
                    <a:cubicBezTo>
                      <a:pt x="4226" y="25105"/>
                      <a:pt x="4219" y="25099"/>
                      <a:pt x="4213" y="25099"/>
                    </a:cubicBezTo>
                    <a:close/>
                    <a:moveTo>
                      <a:pt x="25242" y="25238"/>
                    </a:moveTo>
                    <a:cubicBezTo>
                      <a:pt x="25234" y="25238"/>
                      <a:pt x="25225" y="25245"/>
                      <a:pt x="25225" y="25258"/>
                    </a:cubicBezTo>
                    <a:cubicBezTo>
                      <a:pt x="25172" y="25285"/>
                      <a:pt x="25146" y="25338"/>
                      <a:pt x="25092" y="25365"/>
                    </a:cubicBezTo>
                    <a:lnTo>
                      <a:pt x="25092" y="25425"/>
                    </a:lnTo>
                    <a:lnTo>
                      <a:pt x="25146" y="25425"/>
                    </a:lnTo>
                    <a:cubicBezTo>
                      <a:pt x="25172" y="25365"/>
                      <a:pt x="25225" y="25338"/>
                      <a:pt x="25259" y="25285"/>
                    </a:cubicBezTo>
                    <a:cubicBezTo>
                      <a:pt x="25285" y="25285"/>
                      <a:pt x="25285" y="25258"/>
                      <a:pt x="25259" y="25258"/>
                    </a:cubicBezTo>
                    <a:cubicBezTo>
                      <a:pt x="25259" y="25245"/>
                      <a:pt x="25250" y="25238"/>
                      <a:pt x="25242" y="25238"/>
                    </a:cubicBezTo>
                    <a:close/>
                    <a:moveTo>
                      <a:pt x="4465" y="25365"/>
                    </a:moveTo>
                    <a:cubicBezTo>
                      <a:pt x="4432" y="25365"/>
                      <a:pt x="4432" y="25398"/>
                      <a:pt x="4465" y="25398"/>
                    </a:cubicBezTo>
                    <a:cubicBezTo>
                      <a:pt x="4492" y="25451"/>
                      <a:pt x="4545" y="25478"/>
                      <a:pt x="4572" y="25531"/>
                    </a:cubicBezTo>
                    <a:lnTo>
                      <a:pt x="4632" y="25531"/>
                    </a:lnTo>
                    <a:lnTo>
                      <a:pt x="4632" y="25504"/>
                    </a:lnTo>
                    <a:cubicBezTo>
                      <a:pt x="4572" y="25451"/>
                      <a:pt x="4545" y="25425"/>
                      <a:pt x="4492" y="25365"/>
                    </a:cubicBezTo>
                    <a:close/>
                    <a:moveTo>
                      <a:pt x="24979" y="25504"/>
                    </a:moveTo>
                    <a:cubicBezTo>
                      <a:pt x="24926" y="25531"/>
                      <a:pt x="24866" y="25591"/>
                      <a:pt x="24840" y="25618"/>
                    </a:cubicBezTo>
                    <a:cubicBezTo>
                      <a:pt x="24813" y="25644"/>
                      <a:pt x="24813" y="25644"/>
                      <a:pt x="24840" y="25671"/>
                    </a:cubicBezTo>
                    <a:lnTo>
                      <a:pt x="24866" y="25671"/>
                    </a:lnTo>
                    <a:cubicBezTo>
                      <a:pt x="24926" y="25618"/>
                      <a:pt x="24953" y="25591"/>
                      <a:pt x="25006" y="25531"/>
                    </a:cubicBezTo>
                    <a:lnTo>
                      <a:pt x="25006" y="25504"/>
                    </a:lnTo>
                    <a:close/>
                    <a:moveTo>
                      <a:pt x="4712" y="25618"/>
                    </a:moveTo>
                    <a:lnTo>
                      <a:pt x="4712" y="25644"/>
                    </a:lnTo>
                    <a:cubicBezTo>
                      <a:pt x="4765" y="25697"/>
                      <a:pt x="4798" y="25731"/>
                      <a:pt x="4851" y="25784"/>
                    </a:cubicBezTo>
                    <a:lnTo>
                      <a:pt x="4878" y="25784"/>
                    </a:lnTo>
                    <a:cubicBezTo>
                      <a:pt x="4905" y="25757"/>
                      <a:pt x="4905" y="25757"/>
                      <a:pt x="4878" y="25731"/>
                    </a:cubicBezTo>
                    <a:cubicBezTo>
                      <a:pt x="4851" y="25697"/>
                      <a:pt x="4798" y="25644"/>
                      <a:pt x="4738" y="25618"/>
                    </a:cubicBezTo>
                    <a:close/>
                    <a:moveTo>
                      <a:pt x="24707" y="25745"/>
                    </a:moveTo>
                    <a:cubicBezTo>
                      <a:pt x="24703" y="25745"/>
                      <a:pt x="24700" y="25748"/>
                      <a:pt x="24700" y="25757"/>
                    </a:cubicBezTo>
                    <a:cubicBezTo>
                      <a:pt x="24647" y="25784"/>
                      <a:pt x="24620" y="25837"/>
                      <a:pt x="24560" y="25864"/>
                    </a:cubicBezTo>
                    <a:lnTo>
                      <a:pt x="24560" y="25924"/>
                    </a:lnTo>
                    <a:lnTo>
                      <a:pt x="24620" y="25924"/>
                    </a:lnTo>
                    <a:cubicBezTo>
                      <a:pt x="24647" y="25864"/>
                      <a:pt x="24700" y="25837"/>
                      <a:pt x="24726" y="25784"/>
                    </a:cubicBezTo>
                    <a:cubicBezTo>
                      <a:pt x="24760" y="25784"/>
                      <a:pt x="24760" y="25757"/>
                      <a:pt x="24726" y="25757"/>
                    </a:cubicBezTo>
                    <a:cubicBezTo>
                      <a:pt x="24726" y="25757"/>
                      <a:pt x="24715" y="25745"/>
                      <a:pt x="24707" y="25745"/>
                    </a:cubicBezTo>
                    <a:close/>
                    <a:moveTo>
                      <a:pt x="5004" y="25844"/>
                    </a:moveTo>
                    <a:cubicBezTo>
                      <a:pt x="4998" y="25844"/>
                      <a:pt x="4991" y="25850"/>
                      <a:pt x="4991" y="25864"/>
                    </a:cubicBezTo>
                    <a:cubicBezTo>
                      <a:pt x="4964" y="25864"/>
                      <a:pt x="4964" y="25897"/>
                      <a:pt x="4991" y="25897"/>
                    </a:cubicBezTo>
                    <a:cubicBezTo>
                      <a:pt x="5018" y="25950"/>
                      <a:pt x="5071" y="25977"/>
                      <a:pt x="5131" y="26030"/>
                    </a:cubicBezTo>
                    <a:lnTo>
                      <a:pt x="5157" y="26030"/>
                    </a:lnTo>
                    <a:cubicBezTo>
                      <a:pt x="5184" y="26003"/>
                      <a:pt x="5157" y="25977"/>
                      <a:pt x="5157" y="25977"/>
                    </a:cubicBezTo>
                    <a:cubicBezTo>
                      <a:pt x="5098" y="25950"/>
                      <a:pt x="5071" y="25897"/>
                      <a:pt x="5018" y="25864"/>
                    </a:cubicBezTo>
                    <a:cubicBezTo>
                      <a:pt x="5018" y="25850"/>
                      <a:pt x="5011" y="25844"/>
                      <a:pt x="5004" y="25844"/>
                    </a:cubicBezTo>
                    <a:close/>
                    <a:moveTo>
                      <a:pt x="24427" y="25977"/>
                    </a:moveTo>
                    <a:cubicBezTo>
                      <a:pt x="24394" y="26030"/>
                      <a:pt x="24340" y="26063"/>
                      <a:pt x="24287" y="26117"/>
                    </a:cubicBezTo>
                    <a:lnTo>
                      <a:pt x="24287" y="26143"/>
                    </a:lnTo>
                    <a:lnTo>
                      <a:pt x="24340" y="26143"/>
                    </a:lnTo>
                    <a:cubicBezTo>
                      <a:pt x="24367" y="26117"/>
                      <a:pt x="24427" y="26063"/>
                      <a:pt x="24480" y="26030"/>
                    </a:cubicBezTo>
                    <a:lnTo>
                      <a:pt x="24480" y="26003"/>
                    </a:lnTo>
                    <a:cubicBezTo>
                      <a:pt x="24454" y="25977"/>
                      <a:pt x="24454" y="25977"/>
                      <a:pt x="24427" y="25977"/>
                    </a:cubicBezTo>
                    <a:close/>
                    <a:moveTo>
                      <a:pt x="5264" y="26090"/>
                    </a:moveTo>
                    <a:cubicBezTo>
                      <a:pt x="5237" y="26117"/>
                      <a:pt x="5237" y="26143"/>
                      <a:pt x="5264" y="26143"/>
                    </a:cubicBezTo>
                    <a:cubicBezTo>
                      <a:pt x="5297" y="26170"/>
                      <a:pt x="5350" y="26230"/>
                      <a:pt x="5404" y="26256"/>
                    </a:cubicBezTo>
                    <a:lnTo>
                      <a:pt x="5430" y="26256"/>
                    </a:lnTo>
                    <a:cubicBezTo>
                      <a:pt x="5463" y="26256"/>
                      <a:pt x="5430" y="26230"/>
                      <a:pt x="5430" y="26230"/>
                    </a:cubicBezTo>
                    <a:cubicBezTo>
                      <a:pt x="5377" y="26170"/>
                      <a:pt x="5350" y="26143"/>
                      <a:pt x="5297" y="26090"/>
                    </a:cubicBezTo>
                    <a:close/>
                    <a:moveTo>
                      <a:pt x="24148" y="26230"/>
                    </a:moveTo>
                    <a:cubicBezTo>
                      <a:pt x="24121" y="26256"/>
                      <a:pt x="24061" y="26310"/>
                      <a:pt x="24008" y="26336"/>
                    </a:cubicBezTo>
                    <a:lnTo>
                      <a:pt x="24008" y="26363"/>
                    </a:lnTo>
                    <a:lnTo>
                      <a:pt x="24034" y="26396"/>
                    </a:lnTo>
                    <a:cubicBezTo>
                      <a:pt x="24094" y="26336"/>
                      <a:pt x="24148" y="26310"/>
                      <a:pt x="24201" y="26256"/>
                    </a:cubicBezTo>
                    <a:lnTo>
                      <a:pt x="24201" y="26230"/>
                    </a:lnTo>
                    <a:close/>
                    <a:moveTo>
                      <a:pt x="5557" y="26316"/>
                    </a:moveTo>
                    <a:cubicBezTo>
                      <a:pt x="5550" y="26316"/>
                      <a:pt x="5543" y="26323"/>
                      <a:pt x="5543" y="26336"/>
                    </a:cubicBezTo>
                    <a:cubicBezTo>
                      <a:pt x="5517" y="26336"/>
                      <a:pt x="5517" y="26363"/>
                      <a:pt x="5543" y="26363"/>
                    </a:cubicBezTo>
                    <a:cubicBezTo>
                      <a:pt x="5597" y="26423"/>
                      <a:pt x="5630" y="26449"/>
                      <a:pt x="5683" y="26476"/>
                    </a:cubicBezTo>
                    <a:lnTo>
                      <a:pt x="5710" y="26476"/>
                    </a:lnTo>
                    <a:cubicBezTo>
                      <a:pt x="5736" y="26476"/>
                      <a:pt x="5736" y="26449"/>
                      <a:pt x="5710" y="26449"/>
                    </a:cubicBezTo>
                    <a:cubicBezTo>
                      <a:pt x="5683" y="26396"/>
                      <a:pt x="5630" y="26363"/>
                      <a:pt x="5570" y="26336"/>
                    </a:cubicBezTo>
                    <a:cubicBezTo>
                      <a:pt x="5570" y="26323"/>
                      <a:pt x="5563" y="26316"/>
                      <a:pt x="5557" y="26316"/>
                    </a:cubicBezTo>
                    <a:close/>
                    <a:moveTo>
                      <a:pt x="23868" y="26449"/>
                    </a:moveTo>
                    <a:cubicBezTo>
                      <a:pt x="23815" y="26476"/>
                      <a:pt x="23788" y="26529"/>
                      <a:pt x="23728" y="26562"/>
                    </a:cubicBezTo>
                    <a:cubicBezTo>
                      <a:pt x="23702" y="26562"/>
                      <a:pt x="23702" y="26589"/>
                      <a:pt x="23728" y="26589"/>
                    </a:cubicBezTo>
                    <a:lnTo>
                      <a:pt x="23762" y="26616"/>
                    </a:lnTo>
                    <a:cubicBezTo>
                      <a:pt x="23815" y="26562"/>
                      <a:pt x="23868" y="26529"/>
                      <a:pt x="23895" y="26503"/>
                    </a:cubicBezTo>
                    <a:cubicBezTo>
                      <a:pt x="23928" y="26476"/>
                      <a:pt x="23928" y="26476"/>
                      <a:pt x="23895" y="26449"/>
                    </a:cubicBezTo>
                    <a:close/>
                    <a:moveTo>
                      <a:pt x="5836" y="26537"/>
                    </a:moveTo>
                    <a:cubicBezTo>
                      <a:pt x="5829" y="26537"/>
                      <a:pt x="5823" y="26546"/>
                      <a:pt x="5823" y="26562"/>
                    </a:cubicBezTo>
                    <a:lnTo>
                      <a:pt x="5823" y="26589"/>
                    </a:lnTo>
                    <a:cubicBezTo>
                      <a:pt x="5876" y="26642"/>
                      <a:pt x="5929" y="26669"/>
                      <a:pt x="5963" y="26695"/>
                    </a:cubicBezTo>
                    <a:lnTo>
                      <a:pt x="6016" y="26695"/>
                    </a:lnTo>
                    <a:lnTo>
                      <a:pt x="6016" y="26669"/>
                    </a:lnTo>
                    <a:cubicBezTo>
                      <a:pt x="5963" y="26616"/>
                      <a:pt x="5903" y="26589"/>
                      <a:pt x="5849" y="26562"/>
                    </a:cubicBezTo>
                    <a:cubicBezTo>
                      <a:pt x="5849" y="26546"/>
                      <a:pt x="5843" y="26537"/>
                      <a:pt x="5836" y="26537"/>
                    </a:cubicBezTo>
                    <a:close/>
                    <a:moveTo>
                      <a:pt x="23595" y="26669"/>
                    </a:moveTo>
                    <a:cubicBezTo>
                      <a:pt x="23535" y="26695"/>
                      <a:pt x="23482" y="26755"/>
                      <a:pt x="23429" y="26782"/>
                    </a:cubicBezTo>
                    <a:lnTo>
                      <a:pt x="23429" y="26809"/>
                    </a:lnTo>
                    <a:lnTo>
                      <a:pt x="23456" y="26835"/>
                    </a:lnTo>
                    <a:lnTo>
                      <a:pt x="23482" y="26809"/>
                    </a:lnTo>
                    <a:cubicBezTo>
                      <a:pt x="23509" y="26782"/>
                      <a:pt x="23562" y="26755"/>
                      <a:pt x="23622" y="26729"/>
                    </a:cubicBezTo>
                    <a:lnTo>
                      <a:pt x="23622" y="26669"/>
                    </a:lnTo>
                    <a:close/>
                    <a:moveTo>
                      <a:pt x="6155" y="26755"/>
                    </a:moveTo>
                    <a:cubicBezTo>
                      <a:pt x="6129" y="26755"/>
                      <a:pt x="6129" y="26755"/>
                      <a:pt x="6129" y="26782"/>
                    </a:cubicBezTo>
                    <a:cubicBezTo>
                      <a:pt x="6096" y="26782"/>
                      <a:pt x="6096" y="26809"/>
                      <a:pt x="6129" y="26809"/>
                    </a:cubicBezTo>
                    <a:cubicBezTo>
                      <a:pt x="6182" y="26835"/>
                      <a:pt x="6209" y="26895"/>
                      <a:pt x="6262" y="26922"/>
                    </a:cubicBezTo>
                    <a:lnTo>
                      <a:pt x="6295" y="26922"/>
                    </a:lnTo>
                    <a:cubicBezTo>
                      <a:pt x="6322" y="26895"/>
                      <a:pt x="6322" y="26895"/>
                      <a:pt x="6295" y="26862"/>
                    </a:cubicBezTo>
                    <a:cubicBezTo>
                      <a:pt x="6235" y="26835"/>
                      <a:pt x="6209" y="26809"/>
                      <a:pt x="6155" y="26755"/>
                    </a:cubicBezTo>
                    <a:close/>
                    <a:moveTo>
                      <a:pt x="23316" y="26870"/>
                    </a:moveTo>
                    <a:cubicBezTo>
                      <a:pt x="23309" y="26870"/>
                      <a:pt x="23302" y="26878"/>
                      <a:pt x="23289" y="26895"/>
                    </a:cubicBezTo>
                    <a:cubicBezTo>
                      <a:pt x="23229" y="26922"/>
                      <a:pt x="23203" y="26948"/>
                      <a:pt x="23149" y="26975"/>
                    </a:cubicBezTo>
                    <a:cubicBezTo>
                      <a:pt x="23123" y="27002"/>
                      <a:pt x="23123" y="27002"/>
                      <a:pt x="23149" y="27028"/>
                    </a:cubicBezTo>
                    <a:lnTo>
                      <a:pt x="23176" y="27028"/>
                    </a:lnTo>
                    <a:cubicBezTo>
                      <a:pt x="23229" y="27002"/>
                      <a:pt x="23289" y="26948"/>
                      <a:pt x="23316" y="26922"/>
                    </a:cubicBezTo>
                    <a:cubicBezTo>
                      <a:pt x="23342" y="26922"/>
                      <a:pt x="23342" y="26895"/>
                      <a:pt x="23342" y="26895"/>
                    </a:cubicBezTo>
                    <a:cubicBezTo>
                      <a:pt x="23329" y="26878"/>
                      <a:pt x="23322" y="26870"/>
                      <a:pt x="23316" y="26870"/>
                    </a:cubicBezTo>
                    <a:close/>
                    <a:moveTo>
                      <a:pt x="6402" y="26975"/>
                    </a:moveTo>
                    <a:lnTo>
                      <a:pt x="6402" y="27028"/>
                    </a:lnTo>
                    <a:cubicBezTo>
                      <a:pt x="6462" y="27061"/>
                      <a:pt x="6515" y="27088"/>
                      <a:pt x="6568" y="27115"/>
                    </a:cubicBezTo>
                    <a:lnTo>
                      <a:pt x="6568" y="27141"/>
                    </a:lnTo>
                    <a:lnTo>
                      <a:pt x="6595" y="27115"/>
                    </a:lnTo>
                    <a:cubicBezTo>
                      <a:pt x="6628" y="27115"/>
                      <a:pt x="6595" y="27088"/>
                      <a:pt x="6595" y="27088"/>
                    </a:cubicBezTo>
                    <a:cubicBezTo>
                      <a:pt x="6541" y="27028"/>
                      <a:pt x="6488" y="27002"/>
                      <a:pt x="6462" y="26975"/>
                    </a:cubicBezTo>
                    <a:close/>
                    <a:moveTo>
                      <a:pt x="22983" y="27088"/>
                    </a:moveTo>
                    <a:cubicBezTo>
                      <a:pt x="22956" y="27115"/>
                      <a:pt x="22897" y="27141"/>
                      <a:pt x="22843" y="27195"/>
                    </a:cubicBezTo>
                    <a:cubicBezTo>
                      <a:pt x="22817" y="27195"/>
                      <a:pt x="22817" y="27195"/>
                      <a:pt x="22843" y="27228"/>
                    </a:cubicBezTo>
                    <a:lnTo>
                      <a:pt x="22870" y="27228"/>
                    </a:lnTo>
                    <a:cubicBezTo>
                      <a:pt x="22930" y="27195"/>
                      <a:pt x="22983" y="27168"/>
                      <a:pt x="23036" y="27141"/>
                    </a:cubicBezTo>
                    <a:lnTo>
                      <a:pt x="23036" y="27088"/>
                    </a:lnTo>
                    <a:close/>
                    <a:moveTo>
                      <a:pt x="6734" y="27168"/>
                    </a:moveTo>
                    <a:cubicBezTo>
                      <a:pt x="6734" y="27168"/>
                      <a:pt x="6708" y="27168"/>
                      <a:pt x="6708" y="27195"/>
                    </a:cubicBezTo>
                    <a:lnTo>
                      <a:pt x="6708" y="27228"/>
                    </a:lnTo>
                    <a:cubicBezTo>
                      <a:pt x="6761" y="27254"/>
                      <a:pt x="6821" y="27281"/>
                      <a:pt x="6874" y="27334"/>
                    </a:cubicBezTo>
                    <a:lnTo>
                      <a:pt x="6901" y="27308"/>
                    </a:lnTo>
                    <a:cubicBezTo>
                      <a:pt x="6927" y="27308"/>
                      <a:pt x="6901" y="27281"/>
                      <a:pt x="6901" y="27281"/>
                    </a:cubicBezTo>
                    <a:cubicBezTo>
                      <a:pt x="6847" y="27254"/>
                      <a:pt x="6794" y="27228"/>
                      <a:pt x="6734" y="27168"/>
                    </a:cubicBezTo>
                    <a:close/>
                    <a:moveTo>
                      <a:pt x="22677" y="27281"/>
                    </a:moveTo>
                    <a:cubicBezTo>
                      <a:pt x="22650" y="27308"/>
                      <a:pt x="22597" y="27334"/>
                      <a:pt x="22537" y="27394"/>
                    </a:cubicBezTo>
                    <a:cubicBezTo>
                      <a:pt x="22511" y="27394"/>
                      <a:pt x="22511" y="27394"/>
                      <a:pt x="22537" y="27421"/>
                    </a:cubicBezTo>
                    <a:lnTo>
                      <a:pt x="22564" y="27421"/>
                    </a:lnTo>
                    <a:cubicBezTo>
                      <a:pt x="22624" y="27394"/>
                      <a:pt x="22677" y="27361"/>
                      <a:pt x="22730" y="27334"/>
                    </a:cubicBezTo>
                    <a:lnTo>
                      <a:pt x="22730" y="27281"/>
                    </a:lnTo>
                    <a:close/>
                    <a:moveTo>
                      <a:pt x="7067" y="27361"/>
                    </a:moveTo>
                    <a:cubicBezTo>
                      <a:pt x="7040" y="27361"/>
                      <a:pt x="7014" y="27361"/>
                      <a:pt x="7014" y="27394"/>
                    </a:cubicBezTo>
                    <a:lnTo>
                      <a:pt x="7014" y="27421"/>
                    </a:lnTo>
                    <a:cubicBezTo>
                      <a:pt x="7067" y="27447"/>
                      <a:pt x="7127" y="27474"/>
                      <a:pt x="7180" y="27501"/>
                    </a:cubicBezTo>
                    <a:lnTo>
                      <a:pt x="7207" y="27527"/>
                    </a:lnTo>
                    <a:lnTo>
                      <a:pt x="7207" y="27501"/>
                    </a:lnTo>
                    <a:cubicBezTo>
                      <a:pt x="7233" y="27501"/>
                      <a:pt x="7233" y="27474"/>
                      <a:pt x="7207" y="27474"/>
                    </a:cubicBezTo>
                    <a:cubicBezTo>
                      <a:pt x="7154" y="27447"/>
                      <a:pt x="7094" y="27394"/>
                      <a:pt x="7067" y="27361"/>
                    </a:cubicBezTo>
                    <a:close/>
                    <a:moveTo>
                      <a:pt x="22371" y="27474"/>
                    </a:moveTo>
                    <a:cubicBezTo>
                      <a:pt x="22344" y="27501"/>
                      <a:pt x="22291" y="27527"/>
                      <a:pt x="22231" y="27560"/>
                    </a:cubicBezTo>
                    <a:cubicBezTo>
                      <a:pt x="22205" y="27587"/>
                      <a:pt x="22205" y="27587"/>
                      <a:pt x="22205" y="27614"/>
                    </a:cubicBezTo>
                    <a:lnTo>
                      <a:pt x="22264" y="27614"/>
                    </a:lnTo>
                    <a:cubicBezTo>
                      <a:pt x="22318" y="27587"/>
                      <a:pt x="22371" y="27560"/>
                      <a:pt x="22398" y="27527"/>
                    </a:cubicBezTo>
                    <a:cubicBezTo>
                      <a:pt x="22431" y="27501"/>
                      <a:pt x="22431" y="27501"/>
                      <a:pt x="22431" y="27474"/>
                    </a:cubicBezTo>
                    <a:close/>
                    <a:moveTo>
                      <a:pt x="7320" y="27560"/>
                    </a:moveTo>
                    <a:cubicBezTo>
                      <a:pt x="7320" y="27587"/>
                      <a:pt x="7320" y="27614"/>
                      <a:pt x="7347" y="27614"/>
                    </a:cubicBezTo>
                    <a:cubicBezTo>
                      <a:pt x="7400" y="27640"/>
                      <a:pt x="7426" y="27667"/>
                      <a:pt x="7486" y="27694"/>
                    </a:cubicBezTo>
                    <a:lnTo>
                      <a:pt x="7539" y="27694"/>
                    </a:lnTo>
                    <a:cubicBezTo>
                      <a:pt x="7539" y="27667"/>
                      <a:pt x="7539" y="27667"/>
                      <a:pt x="7513" y="27640"/>
                    </a:cubicBezTo>
                    <a:cubicBezTo>
                      <a:pt x="7460" y="27614"/>
                      <a:pt x="7426" y="27587"/>
                      <a:pt x="7373" y="27560"/>
                    </a:cubicBezTo>
                    <a:close/>
                    <a:moveTo>
                      <a:pt x="22065" y="27640"/>
                    </a:moveTo>
                    <a:cubicBezTo>
                      <a:pt x="22012" y="27694"/>
                      <a:pt x="21958" y="27727"/>
                      <a:pt x="21899" y="27753"/>
                    </a:cubicBezTo>
                    <a:lnTo>
                      <a:pt x="21899" y="27780"/>
                    </a:lnTo>
                    <a:lnTo>
                      <a:pt x="21932" y="27807"/>
                    </a:lnTo>
                    <a:lnTo>
                      <a:pt x="21932" y="27780"/>
                    </a:lnTo>
                    <a:cubicBezTo>
                      <a:pt x="21985" y="27753"/>
                      <a:pt x="22038" y="27727"/>
                      <a:pt x="22098" y="27694"/>
                    </a:cubicBezTo>
                    <a:cubicBezTo>
                      <a:pt x="22125" y="27694"/>
                      <a:pt x="22125" y="27667"/>
                      <a:pt x="22098" y="27667"/>
                    </a:cubicBezTo>
                    <a:cubicBezTo>
                      <a:pt x="22098" y="27640"/>
                      <a:pt x="22098" y="27640"/>
                      <a:pt x="22065" y="27640"/>
                    </a:cubicBezTo>
                    <a:close/>
                    <a:moveTo>
                      <a:pt x="7666" y="27733"/>
                    </a:moveTo>
                    <a:cubicBezTo>
                      <a:pt x="7659" y="27733"/>
                      <a:pt x="7653" y="27740"/>
                      <a:pt x="7653" y="27753"/>
                    </a:cubicBezTo>
                    <a:cubicBezTo>
                      <a:pt x="7626" y="27753"/>
                      <a:pt x="7653" y="27780"/>
                      <a:pt x="7653" y="27780"/>
                    </a:cubicBezTo>
                    <a:cubicBezTo>
                      <a:pt x="7706" y="27807"/>
                      <a:pt x="7759" y="27833"/>
                      <a:pt x="7819" y="27860"/>
                    </a:cubicBezTo>
                    <a:lnTo>
                      <a:pt x="7819" y="27893"/>
                    </a:lnTo>
                    <a:lnTo>
                      <a:pt x="7846" y="27860"/>
                    </a:lnTo>
                    <a:cubicBezTo>
                      <a:pt x="7872" y="27860"/>
                      <a:pt x="7846" y="27833"/>
                      <a:pt x="7846" y="27833"/>
                    </a:cubicBezTo>
                    <a:cubicBezTo>
                      <a:pt x="7792" y="27807"/>
                      <a:pt x="7732" y="27780"/>
                      <a:pt x="7679" y="27753"/>
                    </a:cubicBezTo>
                    <a:cubicBezTo>
                      <a:pt x="7679" y="27740"/>
                      <a:pt x="7673" y="27733"/>
                      <a:pt x="7666" y="27733"/>
                    </a:cubicBezTo>
                    <a:close/>
                    <a:moveTo>
                      <a:pt x="21765" y="27833"/>
                    </a:moveTo>
                    <a:cubicBezTo>
                      <a:pt x="21706" y="27860"/>
                      <a:pt x="21652" y="27893"/>
                      <a:pt x="21599" y="27920"/>
                    </a:cubicBezTo>
                    <a:cubicBezTo>
                      <a:pt x="21566" y="27920"/>
                      <a:pt x="21566" y="27946"/>
                      <a:pt x="21599" y="27946"/>
                    </a:cubicBezTo>
                    <a:lnTo>
                      <a:pt x="21599" y="27973"/>
                    </a:lnTo>
                    <a:lnTo>
                      <a:pt x="21626" y="27973"/>
                    </a:lnTo>
                    <a:cubicBezTo>
                      <a:pt x="21679" y="27946"/>
                      <a:pt x="21732" y="27920"/>
                      <a:pt x="21792" y="27893"/>
                    </a:cubicBezTo>
                    <a:lnTo>
                      <a:pt x="21792" y="27833"/>
                    </a:lnTo>
                    <a:close/>
                    <a:moveTo>
                      <a:pt x="7992" y="27908"/>
                    </a:moveTo>
                    <a:cubicBezTo>
                      <a:pt x="7982" y="27908"/>
                      <a:pt x="7976" y="27920"/>
                      <a:pt x="7959" y="27920"/>
                    </a:cubicBezTo>
                    <a:cubicBezTo>
                      <a:pt x="7959" y="27946"/>
                      <a:pt x="7959" y="27946"/>
                      <a:pt x="7985" y="27946"/>
                    </a:cubicBezTo>
                    <a:cubicBezTo>
                      <a:pt x="8039" y="28000"/>
                      <a:pt x="8092" y="28026"/>
                      <a:pt x="8152" y="28026"/>
                    </a:cubicBezTo>
                    <a:lnTo>
                      <a:pt x="8152" y="28060"/>
                    </a:lnTo>
                    <a:lnTo>
                      <a:pt x="8178" y="28026"/>
                    </a:lnTo>
                    <a:cubicBezTo>
                      <a:pt x="8178" y="28026"/>
                      <a:pt x="8178" y="28000"/>
                      <a:pt x="8152" y="28000"/>
                    </a:cubicBezTo>
                    <a:cubicBezTo>
                      <a:pt x="8125" y="27973"/>
                      <a:pt x="8065" y="27946"/>
                      <a:pt x="8012" y="27920"/>
                    </a:cubicBezTo>
                    <a:cubicBezTo>
                      <a:pt x="8003" y="27911"/>
                      <a:pt x="7997" y="27908"/>
                      <a:pt x="7992" y="27908"/>
                    </a:cubicBezTo>
                    <a:close/>
                    <a:moveTo>
                      <a:pt x="21433" y="28000"/>
                    </a:moveTo>
                    <a:cubicBezTo>
                      <a:pt x="21373" y="28026"/>
                      <a:pt x="21320" y="28060"/>
                      <a:pt x="21266" y="28086"/>
                    </a:cubicBezTo>
                    <a:lnTo>
                      <a:pt x="21266" y="28113"/>
                    </a:lnTo>
                    <a:cubicBezTo>
                      <a:pt x="21266" y="28113"/>
                      <a:pt x="21266" y="28139"/>
                      <a:pt x="21293" y="28139"/>
                    </a:cubicBezTo>
                    <a:lnTo>
                      <a:pt x="21293" y="28113"/>
                    </a:lnTo>
                    <a:cubicBezTo>
                      <a:pt x="21346" y="28113"/>
                      <a:pt x="21399" y="28086"/>
                      <a:pt x="21459" y="28060"/>
                    </a:cubicBezTo>
                    <a:cubicBezTo>
                      <a:pt x="21486" y="28026"/>
                      <a:pt x="21486" y="28026"/>
                      <a:pt x="21486" y="28000"/>
                    </a:cubicBezTo>
                    <a:close/>
                    <a:moveTo>
                      <a:pt x="8311" y="28074"/>
                    </a:moveTo>
                    <a:cubicBezTo>
                      <a:pt x="8303" y="28074"/>
                      <a:pt x="8291" y="28086"/>
                      <a:pt x="8291" y="28086"/>
                    </a:cubicBezTo>
                    <a:lnTo>
                      <a:pt x="8291" y="28113"/>
                    </a:lnTo>
                    <a:cubicBezTo>
                      <a:pt x="8345" y="28139"/>
                      <a:pt x="8398" y="28166"/>
                      <a:pt x="8458" y="28193"/>
                    </a:cubicBezTo>
                    <a:lnTo>
                      <a:pt x="8511" y="28193"/>
                    </a:lnTo>
                    <a:cubicBezTo>
                      <a:pt x="8511" y="28166"/>
                      <a:pt x="8511" y="28166"/>
                      <a:pt x="8484" y="28139"/>
                    </a:cubicBezTo>
                    <a:cubicBezTo>
                      <a:pt x="8424" y="28139"/>
                      <a:pt x="8371" y="28113"/>
                      <a:pt x="8318" y="28086"/>
                    </a:cubicBezTo>
                    <a:cubicBezTo>
                      <a:pt x="8318" y="28077"/>
                      <a:pt x="8315" y="28074"/>
                      <a:pt x="8311" y="28074"/>
                    </a:cubicBezTo>
                    <a:close/>
                    <a:moveTo>
                      <a:pt x="21100" y="28139"/>
                    </a:moveTo>
                    <a:cubicBezTo>
                      <a:pt x="21067" y="28166"/>
                      <a:pt x="21014" y="28193"/>
                      <a:pt x="20960" y="28226"/>
                    </a:cubicBezTo>
                    <a:cubicBezTo>
                      <a:pt x="20934" y="28226"/>
                      <a:pt x="20934" y="28252"/>
                      <a:pt x="20934" y="28279"/>
                    </a:cubicBezTo>
                    <a:lnTo>
                      <a:pt x="20960" y="28279"/>
                    </a:lnTo>
                    <a:cubicBezTo>
                      <a:pt x="21014" y="28252"/>
                      <a:pt x="21067" y="28226"/>
                      <a:pt x="21127" y="28193"/>
                    </a:cubicBezTo>
                    <a:cubicBezTo>
                      <a:pt x="21153" y="28193"/>
                      <a:pt x="21153" y="28166"/>
                      <a:pt x="21153" y="28166"/>
                    </a:cubicBezTo>
                    <a:cubicBezTo>
                      <a:pt x="21153" y="28139"/>
                      <a:pt x="21127" y="28139"/>
                      <a:pt x="21100" y="28139"/>
                    </a:cubicBezTo>
                    <a:close/>
                    <a:moveTo>
                      <a:pt x="8651" y="28226"/>
                    </a:moveTo>
                    <a:cubicBezTo>
                      <a:pt x="8651" y="28226"/>
                      <a:pt x="8624" y="28226"/>
                      <a:pt x="8624" y="28252"/>
                    </a:cubicBezTo>
                    <a:lnTo>
                      <a:pt x="8624" y="28279"/>
                    </a:lnTo>
                    <a:cubicBezTo>
                      <a:pt x="8677" y="28306"/>
                      <a:pt x="8731" y="28332"/>
                      <a:pt x="8790" y="28359"/>
                    </a:cubicBezTo>
                    <a:lnTo>
                      <a:pt x="8817" y="28359"/>
                    </a:lnTo>
                    <a:lnTo>
                      <a:pt x="8844" y="28332"/>
                    </a:lnTo>
                    <a:cubicBezTo>
                      <a:pt x="8844" y="28332"/>
                      <a:pt x="8844" y="28306"/>
                      <a:pt x="8817" y="28306"/>
                    </a:cubicBezTo>
                    <a:cubicBezTo>
                      <a:pt x="8757" y="28279"/>
                      <a:pt x="8704" y="28252"/>
                      <a:pt x="8651" y="28226"/>
                    </a:cubicBezTo>
                    <a:close/>
                    <a:moveTo>
                      <a:pt x="20794" y="28306"/>
                    </a:moveTo>
                    <a:cubicBezTo>
                      <a:pt x="20734" y="28332"/>
                      <a:pt x="20681" y="28359"/>
                      <a:pt x="20628" y="28392"/>
                    </a:cubicBezTo>
                    <a:cubicBezTo>
                      <a:pt x="20601" y="28392"/>
                      <a:pt x="20601" y="28392"/>
                      <a:pt x="20601" y="28419"/>
                    </a:cubicBezTo>
                    <a:lnTo>
                      <a:pt x="20628" y="28419"/>
                    </a:lnTo>
                    <a:cubicBezTo>
                      <a:pt x="20681" y="28419"/>
                      <a:pt x="20734" y="28392"/>
                      <a:pt x="20794" y="28359"/>
                    </a:cubicBezTo>
                    <a:cubicBezTo>
                      <a:pt x="20821" y="28359"/>
                      <a:pt x="20821" y="28332"/>
                      <a:pt x="20821" y="28306"/>
                    </a:cubicBezTo>
                    <a:close/>
                    <a:moveTo>
                      <a:pt x="8976" y="28377"/>
                    </a:moveTo>
                    <a:cubicBezTo>
                      <a:pt x="8969" y="28377"/>
                      <a:pt x="8957" y="28392"/>
                      <a:pt x="8957" y="28392"/>
                    </a:cubicBezTo>
                    <a:lnTo>
                      <a:pt x="8957" y="28419"/>
                    </a:lnTo>
                    <a:cubicBezTo>
                      <a:pt x="9010" y="28445"/>
                      <a:pt x="9063" y="28472"/>
                      <a:pt x="9123" y="28499"/>
                    </a:cubicBezTo>
                    <a:lnTo>
                      <a:pt x="9150" y="28499"/>
                    </a:lnTo>
                    <a:cubicBezTo>
                      <a:pt x="9150" y="28499"/>
                      <a:pt x="9176" y="28499"/>
                      <a:pt x="9176" y="28472"/>
                    </a:cubicBezTo>
                    <a:cubicBezTo>
                      <a:pt x="9176" y="28472"/>
                      <a:pt x="9176" y="28445"/>
                      <a:pt x="9150" y="28445"/>
                    </a:cubicBezTo>
                    <a:cubicBezTo>
                      <a:pt x="9090" y="28419"/>
                      <a:pt x="9037" y="28392"/>
                      <a:pt x="8983" y="28392"/>
                    </a:cubicBezTo>
                    <a:cubicBezTo>
                      <a:pt x="8983" y="28381"/>
                      <a:pt x="8980" y="28377"/>
                      <a:pt x="8976" y="28377"/>
                    </a:cubicBezTo>
                    <a:close/>
                    <a:moveTo>
                      <a:pt x="20461" y="28445"/>
                    </a:moveTo>
                    <a:cubicBezTo>
                      <a:pt x="20401" y="28472"/>
                      <a:pt x="20348" y="28499"/>
                      <a:pt x="20295" y="28525"/>
                    </a:cubicBezTo>
                    <a:cubicBezTo>
                      <a:pt x="20268" y="28525"/>
                      <a:pt x="20268" y="28525"/>
                      <a:pt x="20268" y="28559"/>
                    </a:cubicBezTo>
                    <a:lnTo>
                      <a:pt x="20295" y="28559"/>
                    </a:lnTo>
                    <a:cubicBezTo>
                      <a:pt x="20348" y="28559"/>
                      <a:pt x="20401" y="28525"/>
                      <a:pt x="20461" y="28499"/>
                    </a:cubicBezTo>
                    <a:cubicBezTo>
                      <a:pt x="20488" y="28499"/>
                      <a:pt x="20488" y="28472"/>
                      <a:pt x="20488" y="28472"/>
                    </a:cubicBezTo>
                    <a:cubicBezTo>
                      <a:pt x="20488" y="28445"/>
                      <a:pt x="20461" y="28445"/>
                      <a:pt x="20461" y="28445"/>
                    </a:cubicBezTo>
                    <a:close/>
                    <a:moveTo>
                      <a:pt x="9309" y="28513"/>
                    </a:moveTo>
                    <a:cubicBezTo>
                      <a:pt x="9301" y="28513"/>
                      <a:pt x="9289" y="28525"/>
                      <a:pt x="9289" y="28525"/>
                    </a:cubicBezTo>
                    <a:lnTo>
                      <a:pt x="9289" y="28559"/>
                    </a:lnTo>
                    <a:cubicBezTo>
                      <a:pt x="9369" y="28585"/>
                      <a:pt x="9423" y="28612"/>
                      <a:pt x="9482" y="28638"/>
                    </a:cubicBezTo>
                    <a:cubicBezTo>
                      <a:pt x="9482" y="28638"/>
                      <a:pt x="9509" y="28638"/>
                      <a:pt x="9509" y="28612"/>
                    </a:cubicBezTo>
                    <a:cubicBezTo>
                      <a:pt x="9509" y="28612"/>
                      <a:pt x="9509" y="28585"/>
                      <a:pt x="9482" y="28585"/>
                    </a:cubicBezTo>
                    <a:cubicBezTo>
                      <a:pt x="9423" y="28559"/>
                      <a:pt x="9369" y="28525"/>
                      <a:pt x="9316" y="28525"/>
                    </a:cubicBezTo>
                    <a:cubicBezTo>
                      <a:pt x="9316" y="28516"/>
                      <a:pt x="9313" y="28513"/>
                      <a:pt x="9309" y="28513"/>
                    </a:cubicBezTo>
                    <a:close/>
                    <a:moveTo>
                      <a:pt x="20129" y="28585"/>
                    </a:moveTo>
                    <a:cubicBezTo>
                      <a:pt x="20069" y="28612"/>
                      <a:pt x="20015" y="28612"/>
                      <a:pt x="19936" y="28638"/>
                    </a:cubicBezTo>
                    <a:lnTo>
                      <a:pt x="19936" y="28692"/>
                    </a:lnTo>
                    <a:lnTo>
                      <a:pt x="19962" y="28692"/>
                    </a:lnTo>
                    <a:cubicBezTo>
                      <a:pt x="20015" y="28665"/>
                      <a:pt x="20069" y="28665"/>
                      <a:pt x="20129" y="28638"/>
                    </a:cubicBezTo>
                    <a:cubicBezTo>
                      <a:pt x="20155" y="28638"/>
                      <a:pt x="20155" y="28612"/>
                      <a:pt x="20155" y="28585"/>
                    </a:cubicBezTo>
                    <a:close/>
                    <a:moveTo>
                      <a:pt x="9649" y="28638"/>
                    </a:moveTo>
                    <a:cubicBezTo>
                      <a:pt x="9649" y="28638"/>
                      <a:pt x="9622" y="28638"/>
                      <a:pt x="9622" y="28665"/>
                    </a:cubicBezTo>
                    <a:cubicBezTo>
                      <a:pt x="9622" y="28665"/>
                      <a:pt x="9622" y="28692"/>
                      <a:pt x="9649" y="28692"/>
                    </a:cubicBezTo>
                    <a:cubicBezTo>
                      <a:pt x="9702" y="28725"/>
                      <a:pt x="9755" y="28752"/>
                      <a:pt x="9815" y="28752"/>
                    </a:cubicBezTo>
                    <a:lnTo>
                      <a:pt x="9842" y="28752"/>
                    </a:lnTo>
                    <a:lnTo>
                      <a:pt x="9842" y="28725"/>
                    </a:lnTo>
                    <a:cubicBezTo>
                      <a:pt x="9788" y="28692"/>
                      <a:pt x="9729" y="28665"/>
                      <a:pt x="9649" y="28638"/>
                    </a:cubicBezTo>
                    <a:close/>
                    <a:moveTo>
                      <a:pt x="19769" y="28692"/>
                    </a:moveTo>
                    <a:cubicBezTo>
                      <a:pt x="19709" y="28725"/>
                      <a:pt x="19656" y="28752"/>
                      <a:pt x="19603" y="28778"/>
                    </a:cubicBezTo>
                    <a:cubicBezTo>
                      <a:pt x="19603" y="28778"/>
                      <a:pt x="19570" y="28778"/>
                      <a:pt x="19603" y="28805"/>
                    </a:cubicBezTo>
                    <a:lnTo>
                      <a:pt x="19603" y="28831"/>
                    </a:lnTo>
                    <a:lnTo>
                      <a:pt x="19630" y="28831"/>
                    </a:lnTo>
                    <a:cubicBezTo>
                      <a:pt x="19683" y="28805"/>
                      <a:pt x="19736" y="28778"/>
                      <a:pt x="19796" y="28752"/>
                    </a:cubicBezTo>
                    <a:cubicBezTo>
                      <a:pt x="19823" y="28752"/>
                      <a:pt x="19823" y="28752"/>
                      <a:pt x="19823" y="28725"/>
                    </a:cubicBezTo>
                    <a:cubicBezTo>
                      <a:pt x="19796" y="28725"/>
                      <a:pt x="19796" y="28692"/>
                      <a:pt x="19769" y="28692"/>
                    </a:cubicBezTo>
                    <a:close/>
                    <a:moveTo>
                      <a:pt x="9981" y="28778"/>
                    </a:moveTo>
                    <a:cubicBezTo>
                      <a:pt x="9955" y="28805"/>
                      <a:pt x="9981" y="28805"/>
                      <a:pt x="9981" y="28831"/>
                    </a:cubicBezTo>
                    <a:cubicBezTo>
                      <a:pt x="10035" y="28831"/>
                      <a:pt x="10088" y="28858"/>
                      <a:pt x="10148" y="28891"/>
                    </a:cubicBezTo>
                    <a:lnTo>
                      <a:pt x="10174" y="28891"/>
                    </a:lnTo>
                    <a:lnTo>
                      <a:pt x="10201" y="28858"/>
                    </a:lnTo>
                    <a:cubicBezTo>
                      <a:pt x="10201" y="28858"/>
                      <a:pt x="10201" y="28831"/>
                      <a:pt x="10174" y="28831"/>
                    </a:cubicBezTo>
                    <a:cubicBezTo>
                      <a:pt x="10121" y="28805"/>
                      <a:pt x="10061" y="28778"/>
                      <a:pt x="10008" y="28778"/>
                    </a:cubicBezTo>
                    <a:close/>
                    <a:moveTo>
                      <a:pt x="19437" y="28831"/>
                    </a:moveTo>
                    <a:cubicBezTo>
                      <a:pt x="19377" y="28831"/>
                      <a:pt x="19323" y="28858"/>
                      <a:pt x="19270" y="28891"/>
                    </a:cubicBezTo>
                    <a:cubicBezTo>
                      <a:pt x="19237" y="28891"/>
                      <a:pt x="19237" y="28891"/>
                      <a:pt x="19237" y="28918"/>
                    </a:cubicBezTo>
                    <a:lnTo>
                      <a:pt x="19270" y="28944"/>
                    </a:lnTo>
                    <a:cubicBezTo>
                      <a:pt x="19323" y="28918"/>
                      <a:pt x="19403" y="28891"/>
                      <a:pt x="19463" y="28891"/>
                    </a:cubicBezTo>
                    <a:lnTo>
                      <a:pt x="19463" y="28831"/>
                    </a:lnTo>
                    <a:close/>
                    <a:moveTo>
                      <a:pt x="10314" y="28891"/>
                    </a:moveTo>
                    <a:cubicBezTo>
                      <a:pt x="10314" y="28918"/>
                      <a:pt x="10314" y="28944"/>
                      <a:pt x="10341" y="28944"/>
                    </a:cubicBezTo>
                    <a:cubicBezTo>
                      <a:pt x="10394" y="28944"/>
                      <a:pt x="10454" y="28971"/>
                      <a:pt x="10507" y="28998"/>
                    </a:cubicBezTo>
                    <a:cubicBezTo>
                      <a:pt x="10534" y="28998"/>
                      <a:pt x="10534" y="28971"/>
                      <a:pt x="10534" y="28971"/>
                    </a:cubicBezTo>
                    <a:lnTo>
                      <a:pt x="10534" y="28944"/>
                    </a:lnTo>
                    <a:cubicBezTo>
                      <a:pt x="10454" y="28918"/>
                      <a:pt x="10394" y="28891"/>
                      <a:pt x="10341" y="28891"/>
                    </a:cubicBezTo>
                    <a:close/>
                    <a:moveTo>
                      <a:pt x="19104" y="28944"/>
                    </a:moveTo>
                    <a:cubicBezTo>
                      <a:pt x="19017" y="28944"/>
                      <a:pt x="18964" y="28971"/>
                      <a:pt x="18904" y="28998"/>
                    </a:cubicBezTo>
                    <a:cubicBezTo>
                      <a:pt x="18904" y="28998"/>
                      <a:pt x="18878" y="28998"/>
                      <a:pt x="18904" y="29024"/>
                    </a:cubicBezTo>
                    <a:lnTo>
                      <a:pt x="18938" y="29024"/>
                    </a:lnTo>
                    <a:cubicBezTo>
                      <a:pt x="18991" y="29024"/>
                      <a:pt x="19044" y="28998"/>
                      <a:pt x="19104" y="28998"/>
                    </a:cubicBezTo>
                    <a:cubicBezTo>
                      <a:pt x="19130" y="28971"/>
                      <a:pt x="19130" y="28971"/>
                      <a:pt x="19130" y="28944"/>
                    </a:cubicBezTo>
                    <a:close/>
                    <a:moveTo>
                      <a:pt x="10681" y="28986"/>
                    </a:moveTo>
                    <a:cubicBezTo>
                      <a:pt x="10673" y="28986"/>
                      <a:pt x="10673" y="28998"/>
                      <a:pt x="10673" y="28998"/>
                    </a:cubicBezTo>
                    <a:cubicBezTo>
                      <a:pt x="10647" y="29024"/>
                      <a:pt x="10673" y="29024"/>
                      <a:pt x="10673" y="29058"/>
                    </a:cubicBezTo>
                    <a:cubicBezTo>
                      <a:pt x="10727" y="29058"/>
                      <a:pt x="10787" y="29084"/>
                      <a:pt x="10866" y="29084"/>
                    </a:cubicBezTo>
                    <a:lnTo>
                      <a:pt x="10893" y="29084"/>
                    </a:lnTo>
                    <a:cubicBezTo>
                      <a:pt x="10893" y="29058"/>
                      <a:pt x="10893" y="29058"/>
                      <a:pt x="10866" y="29024"/>
                    </a:cubicBezTo>
                    <a:cubicBezTo>
                      <a:pt x="10813" y="29024"/>
                      <a:pt x="10753" y="28998"/>
                      <a:pt x="10700" y="28998"/>
                    </a:cubicBezTo>
                    <a:cubicBezTo>
                      <a:pt x="10691" y="28989"/>
                      <a:pt x="10685" y="28986"/>
                      <a:pt x="10681" y="28986"/>
                    </a:cubicBezTo>
                    <a:close/>
                    <a:moveTo>
                      <a:pt x="18738" y="29024"/>
                    </a:moveTo>
                    <a:cubicBezTo>
                      <a:pt x="18685" y="29058"/>
                      <a:pt x="18631" y="29058"/>
                      <a:pt x="18572" y="29084"/>
                    </a:cubicBezTo>
                    <a:cubicBezTo>
                      <a:pt x="18545" y="29084"/>
                      <a:pt x="18545" y="29111"/>
                      <a:pt x="18545" y="29111"/>
                    </a:cubicBezTo>
                    <a:cubicBezTo>
                      <a:pt x="18545" y="29137"/>
                      <a:pt x="18545" y="29137"/>
                      <a:pt x="18572" y="29137"/>
                    </a:cubicBezTo>
                    <a:cubicBezTo>
                      <a:pt x="18631" y="29111"/>
                      <a:pt x="18685" y="29111"/>
                      <a:pt x="18771" y="29084"/>
                    </a:cubicBezTo>
                    <a:lnTo>
                      <a:pt x="18771" y="29058"/>
                    </a:lnTo>
                    <a:cubicBezTo>
                      <a:pt x="18771" y="29024"/>
                      <a:pt x="18771" y="29024"/>
                      <a:pt x="18738" y="29024"/>
                    </a:cubicBezTo>
                    <a:close/>
                    <a:moveTo>
                      <a:pt x="11033" y="29084"/>
                    </a:moveTo>
                    <a:cubicBezTo>
                      <a:pt x="11033" y="29084"/>
                      <a:pt x="11006" y="29084"/>
                      <a:pt x="11006" y="29111"/>
                    </a:cubicBezTo>
                    <a:cubicBezTo>
                      <a:pt x="11006" y="29111"/>
                      <a:pt x="11006" y="29137"/>
                      <a:pt x="11033" y="29137"/>
                    </a:cubicBezTo>
                    <a:cubicBezTo>
                      <a:pt x="11086" y="29164"/>
                      <a:pt x="11146" y="29164"/>
                      <a:pt x="11199" y="29191"/>
                    </a:cubicBezTo>
                    <a:cubicBezTo>
                      <a:pt x="11226" y="29191"/>
                      <a:pt x="11226" y="29164"/>
                      <a:pt x="11226" y="29164"/>
                    </a:cubicBezTo>
                    <a:cubicBezTo>
                      <a:pt x="11252" y="29137"/>
                      <a:pt x="11226" y="29137"/>
                      <a:pt x="11226" y="29137"/>
                    </a:cubicBezTo>
                    <a:cubicBezTo>
                      <a:pt x="11172" y="29111"/>
                      <a:pt x="11086" y="29111"/>
                      <a:pt x="11033" y="29084"/>
                    </a:cubicBezTo>
                    <a:close/>
                    <a:moveTo>
                      <a:pt x="18399" y="29126"/>
                    </a:moveTo>
                    <a:cubicBezTo>
                      <a:pt x="18393" y="29126"/>
                      <a:pt x="18387" y="29129"/>
                      <a:pt x="18379" y="29137"/>
                    </a:cubicBezTo>
                    <a:cubicBezTo>
                      <a:pt x="18325" y="29137"/>
                      <a:pt x="18272" y="29164"/>
                      <a:pt x="18212" y="29164"/>
                    </a:cubicBezTo>
                    <a:cubicBezTo>
                      <a:pt x="18186" y="29164"/>
                      <a:pt x="18186" y="29191"/>
                      <a:pt x="18186" y="29191"/>
                    </a:cubicBezTo>
                    <a:cubicBezTo>
                      <a:pt x="18186" y="29224"/>
                      <a:pt x="18212" y="29224"/>
                      <a:pt x="18212" y="29224"/>
                    </a:cubicBezTo>
                    <a:cubicBezTo>
                      <a:pt x="18299" y="29224"/>
                      <a:pt x="18352" y="29191"/>
                      <a:pt x="18405" y="29191"/>
                    </a:cubicBezTo>
                    <a:cubicBezTo>
                      <a:pt x="18405" y="29164"/>
                      <a:pt x="18438" y="29164"/>
                      <a:pt x="18438" y="29137"/>
                    </a:cubicBezTo>
                    <a:cubicBezTo>
                      <a:pt x="18416" y="29137"/>
                      <a:pt x="18409" y="29126"/>
                      <a:pt x="18399" y="29126"/>
                    </a:cubicBezTo>
                    <a:close/>
                    <a:moveTo>
                      <a:pt x="11392" y="29164"/>
                    </a:moveTo>
                    <a:cubicBezTo>
                      <a:pt x="11365" y="29164"/>
                      <a:pt x="11365" y="29164"/>
                      <a:pt x="11365" y="29191"/>
                    </a:cubicBezTo>
                    <a:cubicBezTo>
                      <a:pt x="11365" y="29191"/>
                      <a:pt x="11365" y="29224"/>
                      <a:pt x="11392" y="29224"/>
                    </a:cubicBezTo>
                    <a:cubicBezTo>
                      <a:pt x="11452" y="29251"/>
                      <a:pt x="11505" y="29251"/>
                      <a:pt x="11558" y="29277"/>
                    </a:cubicBezTo>
                    <a:cubicBezTo>
                      <a:pt x="11585" y="29277"/>
                      <a:pt x="11585" y="29251"/>
                      <a:pt x="11585" y="29251"/>
                    </a:cubicBezTo>
                    <a:cubicBezTo>
                      <a:pt x="11585" y="29224"/>
                      <a:pt x="11585" y="29224"/>
                      <a:pt x="11558" y="29224"/>
                    </a:cubicBezTo>
                    <a:cubicBezTo>
                      <a:pt x="11505" y="29191"/>
                      <a:pt x="11452" y="29191"/>
                      <a:pt x="11392" y="29164"/>
                    </a:cubicBezTo>
                    <a:close/>
                    <a:moveTo>
                      <a:pt x="18046" y="29224"/>
                    </a:moveTo>
                    <a:cubicBezTo>
                      <a:pt x="17993" y="29224"/>
                      <a:pt x="17906" y="29251"/>
                      <a:pt x="17853" y="29251"/>
                    </a:cubicBezTo>
                    <a:lnTo>
                      <a:pt x="17826" y="29277"/>
                    </a:lnTo>
                    <a:lnTo>
                      <a:pt x="17853" y="29304"/>
                    </a:lnTo>
                    <a:lnTo>
                      <a:pt x="17880" y="29304"/>
                    </a:lnTo>
                    <a:cubicBezTo>
                      <a:pt x="17939" y="29304"/>
                      <a:pt x="17993" y="29277"/>
                      <a:pt x="18046" y="29277"/>
                    </a:cubicBezTo>
                    <a:cubicBezTo>
                      <a:pt x="18073" y="29251"/>
                      <a:pt x="18073" y="29251"/>
                      <a:pt x="18073" y="29224"/>
                    </a:cubicBezTo>
                    <a:close/>
                    <a:moveTo>
                      <a:pt x="11751" y="29251"/>
                    </a:moveTo>
                    <a:cubicBezTo>
                      <a:pt x="11725" y="29251"/>
                      <a:pt x="11725" y="29251"/>
                      <a:pt x="11725" y="29277"/>
                    </a:cubicBezTo>
                    <a:lnTo>
                      <a:pt x="11725" y="29304"/>
                    </a:lnTo>
                    <a:cubicBezTo>
                      <a:pt x="11811" y="29304"/>
                      <a:pt x="11864" y="29330"/>
                      <a:pt x="11918" y="29330"/>
                    </a:cubicBezTo>
                    <a:lnTo>
                      <a:pt x="11951" y="29330"/>
                    </a:lnTo>
                    <a:cubicBezTo>
                      <a:pt x="11951" y="29304"/>
                      <a:pt x="11951" y="29277"/>
                      <a:pt x="11918" y="29277"/>
                    </a:cubicBezTo>
                    <a:cubicBezTo>
                      <a:pt x="11864" y="29277"/>
                      <a:pt x="11811" y="29277"/>
                      <a:pt x="11751" y="29251"/>
                    </a:cubicBezTo>
                    <a:close/>
                    <a:moveTo>
                      <a:pt x="17687" y="29277"/>
                    </a:moveTo>
                    <a:cubicBezTo>
                      <a:pt x="17633" y="29304"/>
                      <a:pt x="17573" y="29304"/>
                      <a:pt x="17494" y="29330"/>
                    </a:cubicBezTo>
                    <a:lnTo>
                      <a:pt x="17494" y="29357"/>
                    </a:lnTo>
                    <a:cubicBezTo>
                      <a:pt x="17494" y="29357"/>
                      <a:pt x="17494" y="29390"/>
                      <a:pt x="17520" y="29390"/>
                    </a:cubicBezTo>
                    <a:cubicBezTo>
                      <a:pt x="17573" y="29357"/>
                      <a:pt x="17633" y="29357"/>
                      <a:pt x="17687" y="29330"/>
                    </a:cubicBezTo>
                    <a:cubicBezTo>
                      <a:pt x="17713" y="29330"/>
                      <a:pt x="17713" y="29330"/>
                      <a:pt x="17713" y="29304"/>
                    </a:cubicBezTo>
                    <a:lnTo>
                      <a:pt x="17687" y="29277"/>
                    </a:lnTo>
                    <a:close/>
                    <a:moveTo>
                      <a:pt x="12057" y="29330"/>
                    </a:moveTo>
                    <a:cubicBezTo>
                      <a:pt x="12057" y="29357"/>
                      <a:pt x="12084" y="29357"/>
                      <a:pt x="12084" y="29390"/>
                    </a:cubicBezTo>
                    <a:cubicBezTo>
                      <a:pt x="12144" y="29390"/>
                      <a:pt x="12224" y="29390"/>
                      <a:pt x="12284" y="29417"/>
                    </a:cubicBezTo>
                    <a:lnTo>
                      <a:pt x="12310" y="29390"/>
                    </a:lnTo>
                    <a:cubicBezTo>
                      <a:pt x="12310" y="29357"/>
                      <a:pt x="12310" y="29357"/>
                      <a:pt x="12284" y="29357"/>
                    </a:cubicBezTo>
                    <a:cubicBezTo>
                      <a:pt x="12224" y="29330"/>
                      <a:pt x="12171" y="29330"/>
                      <a:pt x="12117" y="29330"/>
                    </a:cubicBezTo>
                    <a:close/>
                    <a:moveTo>
                      <a:pt x="17327" y="29357"/>
                    </a:moveTo>
                    <a:cubicBezTo>
                      <a:pt x="17274" y="29357"/>
                      <a:pt x="17214" y="29357"/>
                      <a:pt x="17161" y="29390"/>
                    </a:cubicBezTo>
                    <a:cubicBezTo>
                      <a:pt x="17134" y="29390"/>
                      <a:pt x="17134" y="29390"/>
                      <a:pt x="17134" y="29417"/>
                    </a:cubicBezTo>
                    <a:cubicBezTo>
                      <a:pt x="17134" y="29417"/>
                      <a:pt x="17134" y="29444"/>
                      <a:pt x="17161" y="29444"/>
                    </a:cubicBezTo>
                    <a:cubicBezTo>
                      <a:pt x="17214" y="29417"/>
                      <a:pt x="17274" y="29417"/>
                      <a:pt x="17327" y="29417"/>
                    </a:cubicBezTo>
                    <a:cubicBezTo>
                      <a:pt x="17354" y="29417"/>
                      <a:pt x="17354" y="29390"/>
                      <a:pt x="17354" y="29390"/>
                    </a:cubicBezTo>
                    <a:cubicBezTo>
                      <a:pt x="17354" y="29357"/>
                      <a:pt x="17354" y="29357"/>
                      <a:pt x="17327" y="29357"/>
                    </a:cubicBezTo>
                    <a:close/>
                    <a:moveTo>
                      <a:pt x="12450" y="29390"/>
                    </a:moveTo>
                    <a:cubicBezTo>
                      <a:pt x="12450" y="29390"/>
                      <a:pt x="12417" y="29390"/>
                      <a:pt x="12417" y="29417"/>
                    </a:cubicBezTo>
                    <a:lnTo>
                      <a:pt x="12450" y="29444"/>
                    </a:lnTo>
                    <a:cubicBezTo>
                      <a:pt x="12503" y="29444"/>
                      <a:pt x="12556" y="29444"/>
                      <a:pt x="12643" y="29470"/>
                    </a:cubicBezTo>
                    <a:lnTo>
                      <a:pt x="12670" y="29444"/>
                    </a:lnTo>
                    <a:cubicBezTo>
                      <a:pt x="12670" y="29417"/>
                      <a:pt x="12643" y="29417"/>
                      <a:pt x="12643" y="29417"/>
                    </a:cubicBezTo>
                    <a:cubicBezTo>
                      <a:pt x="12583" y="29390"/>
                      <a:pt x="12530" y="29390"/>
                      <a:pt x="12450" y="29390"/>
                    </a:cubicBezTo>
                    <a:close/>
                    <a:moveTo>
                      <a:pt x="16968" y="29417"/>
                    </a:moveTo>
                    <a:cubicBezTo>
                      <a:pt x="16908" y="29417"/>
                      <a:pt x="16855" y="29417"/>
                      <a:pt x="16802" y="29444"/>
                    </a:cubicBezTo>
                    <a:cubicBezTo>
                      <a:pt x="16775" y="29444"/>
                      <a:pt x="16775" y="29444"/>
                      <a:pt x="16775" y="29470"/>
                    </a:cubicBezTo>
                    <a:cubicBezTo>
                      <a:pt x="16775" y="29470"/>
                      <a:pt x="16775" y="29497"/>
                      <a:pt x="16802" y="29497"/>
                    </a:cubicBezTo>
                    <a:cubicBezTo>
                      <a:pt x="16855" y="29470"/>
                      <a:pt x="16908" y="29470"/>
                      <a:pt x="16968" y="29470"/>
                    </a:cubicBezTo>
                    <a:cubicBezTo>
                      <a:pt x="16995" y="29470"/>
                      <a:pt x="16995" y="29444"/>
                      <a:pt x="16995" y="29444"/>
                    </a:cubicBezTo>
                    <a:cubicBezTo>
                      <a:pt x="16995" y="29417"/>
                      <a:pt x="16995" y="29417"/>
                      <a:pt x="16968" y="29417"/>
                    </a:cubicBezTo>
                    <a:close/>
                    <a:moveTo>
                      <a:pt x="12809" y="29444"/>
                    </a:moveTo>
                    <a:cubicBezTo>
                      <a:pt x="12809" y="29444"/>
                      <a:pt x="12783" y="29444"/>
                      <a:pt x="12783" y="29470"/>
                    </a:cubicBezTo>
                    <a:lnTo>
                      <a:pt x="12809" y="29497"/>
                    </a:lnTo>
                    <a:cubicBezTo>
                      <a:pt x="12863" y="29497"/>
                      <a:pt x="12916" y="29497"/>
                      <a:pt x="13002" y="29523"/>
                    </a:cubicBezTo>
                    <a:lnTo>
                      <a:pt x="13029" y="29497"/>
                    </a:lnTo>
                    <a:cubicBezTo>
                      <a:pt x="13029" y="29470"/>
                      <a:pt x="13002" y="29470"/>
                      <a:pt x="13002" y="29470"/>
                    </a:cubicBezTo>
                    <a:cubicBezTo>
                      <a:pt x="12949" y="29444"/>
                      <a:pt x="12889" y="29444"/>
                      <a:pt x="12809" y="29444"/>
                    </a:cubicBezTo>
                    <a:close/>
                    <a:moveTo>
                      <a:pt x="16627" y="29458"/>
                    </a:moveTo>
                    <a:cubicBezTo>
                      <a:pt x="16623" y="29458"/>
                      <a:pt x="16618" y="29461"/>
                      <a:pt x="16609" y="29470"/>
                    </a:cubicBezTo>
                    <a:lnTo>
                      <a:pt x="16442" y="29470"/>
                    </a:lnTo>
                    <a:cubicBezTo>
                      <a:pt x="16409" y="29470"/>
                      <a:pt x="16409" y="29497"/>
                      <a:pt x="16409" y="29497"/>
                    </a:cubicBezTo>
                    <a:cubicBezTo>
                      <a:pt x="16409" y="29523"/>
                      <a:pt x="16409" y="29523"/>
                      <a:pt x="16442" y="29523"/>
                    </a:cubicBezTo>
                    <a:cubicBezTo>
                      <a:pt x="16496" y="29523"/>
                      <a:pt x="16549" y="29523"/>
                      <a:pt x="16609" y="29497"/>
                    </a:cubicBezTo>
                    <a:cubicBezTo>
                      <a:pt x="16635" y="29497"/>
                      <a:pt x="16635" y="29497"/>
                      <a:pt x="16635" y="29470"/>
                    </a:cubicBezTo>
                    <a:cubicBezTo>
                      <a:pt x="16635" y="29470"/>
                      <a:pt x="16635" y="29458"/>
                      <a:pt x="16627" y="29458"/>
                    </a:cubicBezTo>
                    <a:close/>
                    <a:moveTo>
                      <a:pt x="13169" y="29470"/>
                    </a:moveTo>
                    <a:lnTo>
                      <a:pt x="13142" y="29497"/>
                    </a:lnTo>
                    <a:cubicBezTo>
                      <a:pt x="13142" y="29523"/>
                      <a:pt x="13169" y="29523"/>
                      <a:pt x="13169" y="29523"/>
                    </a:cubicBezTo>
                    <a:cubicBezTo>
                      <a:pt x="13222" y="29557"/>
                      <a:pt x="13308" y="29557"/>
                      <a:pt x="13362" y="29557"/>
                    </a:cubicBezTo>
                    <a:cubicBezTo>
                      <a:pt x="13362" y="29557"/>
                      <a:pt x="13388" y="29557"/>
                      <a:pt x="13388" y="29523"/>
                    </a:cubicBezTo>
                    <a:lnTo>
                      <a:pt x="13362" y="29497"/>
                    </a:lnTo>
                    <a:cubicBezTo>
                      <a:pt x="13308" y="29497"/>
                      <a:pt x="13248" y="29497"/>
                      <a:pt x="13169" y="29470"/>
                    </a:cubicBezTo>
                    <a:close/>
                    <a:moveTo>
                      <a:pt x="13501" y="29523"/>
                    </a:moveTo>
                    <a:cubicBezTo>
                      <a:pt x="13501" y="29557"/>
                      <a:pt x="13528" y="29557"/>
                      <a:pt x="13528" y="29583"/>
                    </a:cubicBezTo>
                    <a:lnTo>
                      <a:pt x="13721" y="29583"/>
                    </a:lnTo>
                    <a:cubicBezTo>
                      <a:pt x="13721" y="29583"/>
                      <a:pt x="13748" y="29583"/>
                      <a:pt x="13748" y="29557"/>
                    </a:cubicBezTo>
                    <a:lnTo>
                      <a:pt x="13721" y="29523"/>
                    </a:lnTo>
                    <a:close/>
                    <a:moveTo>
                      <a:pt x="15717" y="29523"/>
                    </a:moveTo>
                    <a:cubicBezTo>
                      <a:pt x="15690" y="29557"/>
                      <a:pt x="15690" y="29557"/>
                      <a:pt x="15690" y="29583"/>
                    </a:cubicBezTo>
                    <a:lnTo>
                      <a:pt x="15883" y="29583"/>
                    </a:lnTo>
                    <a:cubicBezTo>
                      <a:pt x="15910" y="29583"/>
                      <a:pt x="15910" y="29583"/>
                      <a:pt x="15910" y="29557"/>
                    </a:cubicBezTo>
                    <a:cubicBezTo>
                      <a:pt x="15910" y="29523"/>
                      <a:pt x="15910" y="29523"/>
                      <a:pt x="15883" y="29523"/>
                    </a:cubicBezTo>
                    <a:close/>
                    <a:moveTo>
                      <a:pt x="16243" y="29497"/>
                    </a:moveTo>
                    <a:cubicBezTo>
                      <a:pt x="16189" y="29497"/>
                      <a:pt x="16136" y="29497"/>
                      <a:pt x="16076" y="29523"/>
                    </a:cubicBezTo>
                    <a:cubicBezTo>
                      <a:pt x="16050" y="29523"/>
                      <a:pt x="16050" y="29523"/>
                      <a:pt x="16050" y="29557"/>
                    </a:cubicBezTo>
                    <a:cubicBezTo>
                      <a:pt x="16050" y="29557"/>
                      <a:pt x="16050" y="29583"/>
                      <a:pt x="16076" y="29583"/>
                    </a:cubicBezTo>
                    <a:cubicBezTo>
                      <a:pt x="16136" y="29557"/>
                      <a:pt x="16189" y="29557"/>
                      <a:pt x="16243" y="29557"/>
                    </a:cubicBezTo>
                    <a:cubicBezTo>
                      <a:pt x="16276" y="29557"/>
                      <a:pt x="16276" y="29523"/>
                      <a:pt x="16276" y="29523"/>
                    </a:cubicBezTo>
                    <a:cubicBezTo>
                      <a:pt x="16276" y="29497"/>
                      <a:pt x="16276" y="29497"/>
                      <a:pt x="16243" y="29497"/>
                    </a:cubicBezTo>
                    <a:close/>
                    <a:moveTo>
                      <a:pt x="13887" y="29523"/>
                    </a:moveTo>
                    <a:cubicBezTo>
                      <a:pt x="13887" y="29557"/>
                      <a:pt x="13861" y="29557"/>
                      <a:pt x="13861" y="29557"/>
                    </a:cubicBezTo>
                    <a:cubicBezTo>
                      <a:pt x="13861" y="29583"/>
                      <a:pt x="13887" y="29583"/>
                      <a:pt x="13887" y="29583"/>
                    </a:cubicBezTo>
                    <a:cubicBezTo>
                      <a:pt x="13947" y="29610"/>
                      <a:pt x="14027" y="29610"/>
                      <a:pt x="14080" y="29610"/>
                    </a:cubicBezTo>
                    <a:lnTo>
                      <a:pt x="14113" y="29583"/>
                    </a:lnTo>
                    <a:cubicBezTo>
                      <a:pt x="14113" y="29557"/>
                      <a:pt x="14080" y="29557"/>
                      <a:pt x="14080" y="29557"/>
                    </a:cubicBezTo>
                    <a:cubicBezTo>
                      <a:pt x="14027" y="29557"/>
                      <a:pt x="13974" y="29557"/>
                      <a:pt x="13887" y="29523"/>
                    </a:cubicBezTo>
                    <a:close/>
                    <a:moveTo>
                      <a:pt x="14247" y="29557"/>
                    </a:moveTo>
                    <a:lnTo>
                      <a:pt x="14220" y="29583"/>
                    </a:lnTo>
                    <a:cubicBezTo>
                      <a:pt x="14220" y="29610"/>
                      <a:pt x="14247" y="29610"/>
                      <a:pt x="14247" y="29610"/>
                    </a:cubicBezTo>
                    <a:lnTo>
                      <a:pt x="14446" y="29610"/>
                    </a:lnTo>
                    <a:cubicBezTo>
                      <a:pt x="14473" y="29610"/>
                      <a:pt x="14473" y="29610"/>
                      <a:pt x="14473" y="29583"/>
                    </a:cubicBezTo>
                    <a:cubicBezTo>
                      <a:pt x="14473" y="29583"/>
                      <a:pt x="14473" y="29557"/>
                      <a:pt x="14446" y="29557"/>
                    </a:cubicBezTo>
                    <a:close/>
                    <a:moveTo>
                      <a:pt x="14639" y="29557"/>
                    </a:moveTo>
                    <a:cubicBezTo>
                      <a:pt x="14613" y="29557"/>
                      <a:pt x="14613" y="29583"/>
                      <a:pt x="14613" y="29583"/>
                    </a:cubicBezTo>
                    <a:lnTo>
                      <a:pt x="14613" y="29610"/>
                    </a:lnTo>
                    <a:lnTo>
                      <a:pt x="14805" y="29610"/>
                    </a:lnTo>
                    <a:cubicBezTo>
                      <a:pt x="14832" y="29610"/>
                      <a:pt x="14832" y="29610"/>
                      <a:pt x="14832" y="29583"/>
                    </a:cubicBezTo>
                    <a:lnTo>
                      <a:pt x="14805" y="29557"/>
                    </a:lnTo>
                    <a:close/>
                    <a:moveTo>
                      <a:pt x="14998" y="29557"/>
                    </a:moveTo>
                    <a:cubicBezTo>
                      <a:pt x="14972" y="29557"/>
                      <a:pt x="14972" y="29583"/>
                      <a:pt x="14972" y="29583"/>
                    </a:cubicBezTo>
                    <a:cubicBezTo>
                      <a:pt x="14972" y="29610"/>
                      <a:pt x="14972" y="29610"/>
                      <a:pt x="14998" y="29610"/>
                    </a:cubicBezTo>
                    <a:lnTo>
                      <a:pt x="15165" y="29610"/>
                    </a:lnTo>
                    <a:cubicBezTo>
                      <a:pt x="15191" y="29610"/>
                      <a:pt x="15191" y="29610"/>
                      <a:pt x="15191" y="29583"/>
                    </a:cubicBezTo>
                    <a:cubicBezTo>
                      <a:pt x="15191" y="29583"/>
                      <a:pt x="15191" y="29557"/>
                      <a:pt x="15165" y="29557"/>
                    </a:cubicBezTo>
                    <a:close/>
                    <a:moveTo>
                      <a:pt x="15358" y="29557"/>
                    </a:moveTo>
                    <a:cubicBezTo>
                      <a:pt x="15331" y="29557"/>
                      <a:pt x="15331" y="29583"/>
                      <a:pt x="15331" y="29583"/>
                    </a:cubicBezTo>
                    <a:cubicBezTo>
                      <a:pt x="15331" y="29610"/>
                      <a:pt x="15331" y="29610"/>
                      <a:pt x="15358" y="29610"/>
                    </a:cubicBezTo>
                    <a:lnTo>
                      <a:pt x="15524" y="29610"/>
                    </a:lnTo>
                    <a:cubicBezTo>
                      <a:pt x="15551" y="29610"/>
                      <a:pt x="15551" y="29583"/>
                      <a:pt x="15551" y="29583"/>
                    </a:cubicBezTo>
                    <a:cubicBezTo>
                      <a:pt x="15551" y="29557"/>
                      <a:pt x="15551" y="29557"/>
                      <a:pt x="15524" y="295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57213" dist="19050" dir="5400000" algn="bl" rotWithShape="0">
                  <a:schemeClr val="lt2">
                    <a:alpha val="3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673;p41">
            <a:extLst>
              <a:ext uri="{FF2B5EF4-FFF2-40B4-BE49-F238E27FC236}">
                <a16:creationId xmlns:a16="http://schemas.microsoft.com/office/drawing/2014/main" id="{1AD0F0D5-AFC6-2947-E869-3F43362E96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9" name="Google Shape;989;p49">
            <a:extLst>
              <a:ext uri="{FF2B5EF4-FFF2-40B4-BE49-F238E27FC236}">
                <a16:creationId xmlns:a16="http://schemas.microsoft.com/office/drawing/2014/main" id="{407299AE-0833-3625-35F2-F6D37CA69EF6}"/>
              </a:ext>
            </a:extLst>
          </p:cNvPr>
          <p:cNvSpPr txBox="1">
            <a:spLocks/>
          </p:cNvSpPr>
          <p:nvPr/>
        </p:nvSpPr>
        <p:spPr>
          <a:xfrm>
            <a:off x="4311226" y="3210014"/>
            <a:ext cx="407224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have not been able to store the data warehouse in the cloud yet.</a:t>
            </a:r>
          </a:p>
        </p:txBody>
      </p:sp>
      <p:grpSp>
        <p:nvGrpSpPr>
          <p:cNvPr id="961" name="Group 960">
            <a:extLst>
              <a:ext uri="{FF2B5EF4-FFF2-40B4-BE49-F238E27FC236}">
                <a16:creationId xmlns:a16="http://schemas.microsoft.com/office/drawing/2014/main" id="{A39A8198-3D9E-6275-AA03-7992A4F8B859}"/>
              </a:ext>
            </a:extLst>
          </p:cNvPr>
          <p:cNvGrpSpPr/>
          <p:nvPr/>
        </p:nvGrpSpPr>
        <p:grpSpPr>
          <a:xfrm>
            <a:off x="6253372" y="1517721"/>
            <a:ext cx="869400" cy="886151"/>
            <a:chOff x="6090828" y="1376935"/>
            <a:chExt cx="869400" cy="886151"/>
          </a:xfrm>
        </p:grpSpPr>
        <p:sp>
          <p:nvSpPr>
            <p:cNvPr id="3" name="Google Shape;835;p45">
              <a:extLst>
                <a:ext uri="{FF2B5EF4-FFF2-40B4-BE49-F238E27FC236}">
                  <a16:creationId xmlns:a16="http://schemas.microsoft.com/office/drawing/2014/main" id="{377E0B99-84BE-270C-13D2-1B4D9F6A7574}"/>
                </a:ext>
              </a:extLst>
            </p:cNvPr>
            <p:cNvSpPr/>
            <p:nvPr/>
          </p:nvSpPr>
          <p:spPr>
            <a:xfrm>
              <a:off x="6169483" y="1813020"/>
              <a:ext cx="677933" cy="237914"/>
            </a:xfrm>
            <a:custGeom>
              <a:avLst/>
              <a:gdLst/>
              <a:ahLst/>
              <a:cxnLst/>
              <a:rect l="l" t="t" r="r" b="b"/>
              <a:pathLst>
                <a:path w="15997" h="5614" extrusionOk="0">
                  <a:moveTo>
                    <a:pt x="15996" y="0"/>
                  </a:moveTo>
                  <a:lnTo>
                    <a:pt x="1" y="53"/>
                  </a:lnTo>
                  <a:cubicBezTo>
                    <a:pt x="1" y="53"/>
                    <a:pt x="333" y="1165"/>
                    <a:pt x="919" y="2442"/>
                  </a:cubicBezTo>
                  <a:cubicBezTo>
                    <a:pt x="1358" y="3407"/>
                    <a:pt x="1917" y="4465"/>
                    <a:pt x="2609" y="5210"/>
                  </a:cubicBezTo>
                  <a:cubicBezTo>
                    <a:pt x="2609" y="5210"/>
                    <a:pt x="2942" y="5297"/>
                    <a:pt x="3580" y="5376"/>
                  </a:cubicBezTo>
                  <a:lnTo>
                    <a:pt x="3634" y="5376"/>
                  </a:lnTo>
                  <a:cubicBezTo>
                    <a:pt x="4159" y="5463"/>
                    <a:pt x="4885" y="5543"/>
                    <a:pt x="5769" y="5569"/>
                  </a:cubicBezTo>
                  <a:lnTo>
                    <a:pt x="5823" y="5569"/>
                  </a:lnTo>
                  <a:cubicBezTo>
                    <a:pt x="6298" y="5593"/>
                    <a:pt x="6831" y="5613"/>
                    <a:pt x="7410" y="5613"/>
                  </a:cubicBezTo>
                  <a:cubicBezTo>
                    <a:pt x="7641" y="5613"/>
                    <a:pt x="7880" y="5610"/>
                    <a:pt x="8125" y="5603"/>
                  </a:cubicBezTo>
                  <a:lnTo>
                    <a:pt x="8178" y="5603"/>
                  </a:lnTo>
                  <a:cubicBezTo>
                    <a:pt x="8378" y="5603"/>
                    <a:pt x="8571" y="5603"/>
                    <a:pt x="8764" y="5569"/>
                  </a:cubicBezTo>
                  <a:cubicBezTo>
                    <a:pt x="9376" y="5569"/>
                    <a:pt x="9928" y="5516"/>
                    <a:pt x="10427" y="5490"/>
                  </a:cubicBezTo>
                  <a:lnTo>
                    <a:pt x="10454" y="5490"/>
                  </a:lnTo>
                  <a:cubicBezTo>
                    <a:pt x="11286" y="5403"/>
                    <a:pt x="11951" y="5323"/>
                    <a:pt x="12477" y="5210"/>
                  </a:cubicBezTo>
                  <a:lnTo>
                    <a:pt x="12503" y="5210"/>
                  </a:lnTo>
                  <a:cubicBezTo>
                    <a:pt x="13614" y="4990"/>
                    <a:pt x="14060" y="4798"/>
                    <a:pt x="14060" y="4798"/>
                  </a:cubicBezTo>
                  <a:cubicBezTo>
                    <a:pt x="14060" y="4798"/>
                    <a:pt x="15471" y="2163"/>
                    <a:pt x="15917" y="359"/>
                  </a:cubicBezTo>
                  <a:cubicBezTo>
                    <a:pt x="15943" y="246"/>
                    <a:pt x="15970" y="113"/>
                    <a:pt x="15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714375" dist="19050" dir="5400000" algn="bl" rotWithShape="0">
                <a:schemeClr val="lt2">
                  <a:alpha val="3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36;p45">
              <a:extLst>
                <a:ext uri="{FF2B5EF4-FFF2-40B4-BE49-F238E27FC236}">
                  <a16:creationId xmlns:a16="http://schemas.microsoft.com/office/drawing/2014/main" id="{3F2392DD-64EE-FAAA-5CBE-C1E93362C33A}"/>
                </a:ext>
              </a:extLst>
            </p:cNvPr>
            <p:cNvSpPr/>
            <p:nvPr/>
          </p:nvSpPr>
          <p:spPr>
            <a:xfrm>
              <a:off x="6169483" y="1813020"/>
              <a:ext cx="677933" cy="123237"/>
            </a:xfrm>
            <a:custGeom>
              <a:avLst/>
              <a:gdLst/>
              <a:ahLst/>
              <a:cxnLst/>
              <a:rect l="l" t="t" r="r" b="b"/>
              <a:pathLst>
                <a:path w="15997" h="2908" extrusionOk="0">
                  <a:moveTo>
                    <a:pt x="15996" y="0"/>
                  </a:moveTo>
                  <a:lnTo>
                    <a:pt x="1" y="53"/>
                  </a:lnTo>
                  <a:cubicBezTo>
                    <a:pt x="1" y="53"/>
                    <a:pt x="333" y="1165"/>
                    <a:pt x="919" y="2442"/>
                  </a:cubicBezTo>
                  <a:cubicBezTo>
                    <a:pt x="2136" y="2775"/>
                    <a:pt x="3441" y="2855"/>
                    <a:pt x="4718" y="2881"/>
                  </a:cubicBezTo>
                  <a:cubicBezTo>
                    <a:pt x="5051" y="2908"/>
                    <a:pt x="5350" y="2908"/>
                    <a:pt x="5683" y="2908"/>
                  </a:cubicBezTo>
                  <a:cubicBezTo>
                    <a:pt x="7513" y="2908"/>
                    <a:pt x="9343" y="2775"/>
                    <a:pt x="11146" y="2382"/>
                  </a:cubicBezTo>
                  <a:cubicBezTo>
                    <a:pt x="12836" y="1996"/>
                    <a:pt x="14499" y="1331"/>
                    <a:pt x="15917" y="359"/>
                  </a:cubicBezTo>
                  <a:cubicBezTo>
                    <a:pt x="15943" y="246"/>
                    <a:pt x="15970" y="113"/>
                    <a:pt x="159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75" dist="19050" dir="5400000" algn="bl" rotWithShape="0">
                <a:schemeClr val="lt2">
                  <a:alpha val="3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7;p45">
              <a:extLst>
                <a:ext uri="{FF2B5EF4-FFF2-40B4-BE49-F238E27FC236}">
                  <a16:creationId xmlns:a16="http://schemas.microsoft.com/office/drawing/2014/main" id="{C1402FA7-EC9F-86AC-27E6-31F5897B93D2}"/>
                </a:ext>
              </a:extLst>
            </p:cNvPr>
            <p:cNvSpPr/>
            <p:nvPr/>
          </p:nvSpPr>
          <p:spPr>
            <a:xfrm>
              <a:off x="6245892" y="1828234"/>
              <a:ext cx="77595" cy="212656"/>
            </a:xfrm>
            <a:custGeom>
              <a:avLst/>
              <a:gdLst/>
              <a:ahLst/>
              <a:cxnLst/>
              <a:rect l="l" t="t" r="r" b="b"/>
              <a:pathLst>
                <a:path w="1831" h="5018" extrusionOk="0">
                  <a:moveTo>
                    <a:pt x="1" y="0"/>
                  </a:moveTo>
                  <a:lnTo>
                    <a:pt x="1" y="27"/>
                  </a:lnTo>
                  <a:cubicBezTo>
                    <a:pt x="167" y="832"/>
                    <a:pt x="387" y="1611"/>
                    <a:pt x="640" y="2382"/>
                  </a:cubicBezTo>
                  <a:cubicBezTo>
                    <a:pt x="972" y="3274"/>
                    <a:pt x="1332" y="4159"/>
                    <a:pt x="1777" y="5017"/>
                  </a:cubicBezTo>
                  <a:lnTo>
                    <a:pt x="1831" y="5017"/>
                  </a:lnTo>
                  <a:cubicBezTo>
                    <a:pt x="1385" y="4159"/>
                    <a:pt x="999" y="3301"/>
                    <a:pt x="693" y="2382"/>
                  </a:cubicBezTo>
                  <a:cubicBezTo>
                    <a:pt x="420" y="1611"/>
                    <a:pt x="194" y="832"/>
                    <a:pt x="27" y="27"/>
                  </a:cubicBezTo>
                  <a:cubicBezTo>
                    <a:pt x="27" y="27"/>
                    <a:pt x="27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714375" dist="19050" dir="5400000" algn="bl" rotWithShape="0">
                <a:schemeClr val="lt2">
                  <a:alpha val="3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38;p45">
              <a:extLst>
                <a:ext uri="{FF2B5EF4-FFF2-40B4-BE49-F238E27FC236}">
                  <a16:creationId xmlns:a16="http://schemas.microsoft.com/office/drawing/2014/main" id="{0C92E545-F823-2BBA-B723-A60258247E1B}"/>
                </a:ext>
              </a:extLst>
            </p:cNvPr>
            <p:cNvSpPr/>
            <p:nvPr/>
          </p:nvSpPr>
          <p:spPr>
            <a:xfrm>
              <a:off x="6369426" y="1840694"/>
              <a:ext cx="46829" cy="208377"/>
            </a:xfrm>
            <a:custGeom>
              <a:avLst/>
              <a:gdLst/>
              <a:ahLst/>
              <a:cxnLst/>
              <a:rect l="l" t="t" r="r" b="b"/>
              <a:pathLst>
                <a:path w="1105" h="4917" extrusionOk="0">
                  <a:moveTo>
                    <a:pt x="34" y="1"/>
                  </a:moveTo>
                  <a:cubicBezTo>
                    <a:pt x="30" y="1"/>
                    <a:pt x="27" y="4"/>
                    <a:pt x="27" y="12"/>
                  </a:cubicBezTo>
                  <a:lnTo>
                    <a:pt x="0" y="12"/>
                  </a:lnTo>
                  <a:cubicBezTo>
                    <a:pt x="107" y="758"/>
                    <a:pt x="246" y="1510"/>
                    <a:pt x="413" y="2255"/>
                  </a:cubicBezTo>
                  <a:cubicBezTo>
                    <a:pt x="606" y="3146"/>
                    <a:pt x="799" y="4031"/>
                    <a:pt x="1051" y="4916"/>
                  </a:cubicBezTo>
                  <a:lnTo>
                    <a:pt x="1105" y="4916"/>
                  </a:lnTo>
                  <a:cubicBezTo>
                    <a:pt x="859" y="4031"/>
                    <a:pt x="632" y="3146"/>
                    <a:pt x="439" y="2255"/>
                  </a:cubicBezTo>
                  <a:cubicBezTo>
                    <a:pt x="300" y="1510"/>
                    <a:pt x="167" y="758"/>
                    <a:pt x="53" y="12"/>
                  </a:cubicBezTo>
                  <a:cubicBezTo>
                    <a:pt x="53" y="12"/>
                    <a:pt x="42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714375" dist="19050" dir="5400000" algn="bl" rotWithShape="0">
                <a:schemeClr val="lt2">
                  <a:alpha val="3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39;p45">
              <a:extLst>
                <a:ext uri="{FF2B5EF4-FFF2-40B4-BE49-F238E27FC236}">
                  <a16:creationId xmlns:a16="http://schemas.microsoft.com/office/drawing/2014/main" id="{4CECAE45-D61E-0DDB-EB90-85A41C483C43}"/>
                </a:ext>
              </a:extLst>
            </p:cNvPr>
            <p:cNvSpPr/>
            <p:nvPr/>
          </p:nvSpPr>
          <p:spPr>
            <a:xfrm>
              <a:off x="6486730" y="1833024"/>
              <a:ext cx="29368" cy="217445"/>
            </a:xfrm>
            <a:custGeom>
              <a:avLst/>
              <a:gdLst/>
              <a:ahLst/>
              <a:cxnLst/>
              <a:rect l="l" t="t" r="r" b="b"/>
              <a:pathLst>
                <a:path w="693" h="5131" extrusionOk="0">
                  <a:moveTo>
                    <a:pt x="27" y="1"/>
                  </a:moveTo>
                  <a:cubicBezTo>
                    <a:pt x="0" y="1"/>
                    <a:pt x="0" y="27"/>
                    <a:pt x="0" y="27"/>
                  </a:cubicBezTo>
                  <a:cubicBezTo>
                    <a:pt x="87" y="806"/>
                    <a:pt x="167" y="1577"/>
                    <a:pt x="253" y="2383"/>
                  </a:cubicBezTo>
                  <a:cubicBezTo>
                    <a:pt x="359" y="3301"/>
                    <a:pt x="499" y="4212"/>
                    <a:pt x="639" y="5131"/>
                  </a:cubicBezTo>
                  <a:lnTo>
                    <a:pt x="692" y="5131"/>
                  </a:lnTo>
                  <a:cubicBezTo>
                    <a:pt x="526" y="4212"/>
                    <a:pt x="419" y="3301"/>
                    <a:pt x="306" y="2356"/>
                  </a:cubicBezTo>
                  <a:cubicBezTo>
                    <a:pt x="193" y="1577"/>
                    <a:pt x="113" y="806"/>
                    <a:pt x="27" y="27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714375" dist="19050" dir="5400000" algn="bl" rotWithShape="0">
                <a:schemeClr val="lt2">
                  <a:alpha val="3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40;p45">
              <a:extLst>
                <a:ext uri="{FF2B5EF4-FFF2-40B4-BE49-F238E27FC236}">
                  <a16:creationId xmlns:a16="http://schemas.microsoft.com/office/drawing/2014/main" id="{8E6B576A-2031-AC19-0CF6-FF5EE7F58CB9}"/>
                </a:ext>
              </a:extLst>
            </p:cNvPr>
            <p:cNvSpPr/>
            <p:nvPr/>
          </p:nvSpPr>
          <p:spPr>
            <a:xfrm>
              <a:off x="6606577" y="1833024"/>
              <a:ext cx="10722" cy="212656"/>
            </a:xfrm>
            <a:custGeom>
              <a:avLst/>
              <a:gdLst/>
              <a:ahLst/>
              <a:cxnLst/>
              <a:rect l="l" t="t" r="r" b="b"/>
              <a:pathLst>
                <a:path w="253" h="5018" extrusionOk="0">
                  <a:moveTo>
                    <a:pt x="0" y="1"/>
                  </a:moveTo>
                  <a:lnTo>
                    <a:pt x="0" y="27"/>
                  </a:lnTo>
                  <a:cubicBezTo>
                    <a:pt x="113" y="693"/>
                    <a:pt x="140" y="1358"/>
                    <a:pt x="166" y="2050"/>
                  </a:cubicBezTo>
                  <a:cubicBezTo>
                    <a:pt x="193" y="3021"/>
                    <a:pt x="166" y="4019"/>
                    <a:pt x="113" y="5018"/>
                  </a:cubicBezTo>
                  <a:lnTo>
                    <a:pt x="140" y="5018"/>
                  </a:lnTo>
                  <a:cubicBezTo>
                    <a:pt x="193" y="4019"/>
                    <a:pt x="253" y="3021"/>
                    <a:pt x="226" y="2023"/>
                  </a:cubicBezTo>
                  <a:cubicBezTo>
                    <a:pt x="193" y="1358"/>
                    <a:pt x="140" y="693"/>
                    <a:pt x="27" y="27"/>
                  </a:cubicBezTo>
                  <a:cubicBezTo>
                    <a:pt x="27" y="1"/>
                    <a:pt x="27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714375" dist="19050" dir="5400000" algn="bl" rotWithShape="0">
                <a:schemeClr val="lt2">
                  <a:alpha val="3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41;p45">
              <a:extLst>
                <a:ext uri="{FF2B5EF4-FFF2-40B4-BE49-F238E27FC236}">
                  <a16:creationId xmlns:a16="http://schemas.microsoft.com/office/drawing/2014/main" id="{C7E40FA9-E2E5-2098-0339-19CD181C72AC}"/>
                </a:ext>
              </a:extLst>
            </p:cNvPr>
            <p:cNvSpPr/>
            <p:nvPr/>
          </p:nvSpPr>
          <p:spPr>
            <a:xfrm>
              <a:off x="6698200" y="1818911"/>
              <a:ext cx="33055" cy="214945"/>
            </a:xfrm>
            <a:custGeom>
              <a:avLst/>
              <a:gdLst/>
              <a:ahLst/>
              <a:cxnLst/>
              <a:rect l="l" t="t" r="r" b="b"/>
              <a:pathLst>
                <a:path w="780" h="5072" extrusionOk="0">
                  <a:moveTo>
                    <a:pt x="779" y="1"/>
                  </a:moveTo>
                  <a:cubicBezTo>
                    <a:pt x="752" y="1"/>
                    <a:pt x="752" y="1"/>
                    <a:pt x="752" y="27"/>
                  </a:cubicBezTo>
                  <a:cubicBezTo>
                    <a:pt x="693" y="580"/>
                    <a:pt x="639" y="1139"/>
                    <a:pt x="586" y="1691"/>
                  </a:cubicBezTo>
                  <a:cubicBezTo>
                    <a:pt x="446" y="2829"/>
                    <a:pt x="253" y="3967"/>
                    <a:pt x="1" y="5071"/>
                  </a:cubicBezTo>
                  <a:lnTo>
                    <a:pt x="27" y="5071"/>
                  </a:lnTo>
                  <a:cubicBezTo>
                    <a:pt x="280" y="3933"/>
                    <a:pt x="473" y="2802"/>
                    <a:pt x="613" y="1664"/>
                  </a:cubicBezTo>
                  <a:cubicBezTo>
                    <a:pt x="693" y="1105"/>
                    <a:pt x="752" y="580"/>
                    <a:pt x="779" y="27"/>
                  </a:cubicBezTo>
                  <a:lnTo>
                    <a:pt x="7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714375" dist="19050" dir="5400000" algn="bl" rotWithShape="0">
                <a:schemeClr val="lt2">
                  <a:alpha val="3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42;p45">
              <a:extLst>
                <a:ext uri="{FF2B5EF4-FFF2-40B4-BE49-F238E27FC236}">
                  <a16:creationId xmlns:a16="http://schemas.microsoft.com/office/drawing/2014/main" id="{8B02FA55-B009-BB64-C0FB-746FFFC2EE31}"/>
                </a:ext>
              </a:extLst>
            </p:cNvPr>
            <p:cNvSpPr/>
            <p:nvPr/>
          </p:nvSpPr>
          <p:spPr>
            <a:xfrm>
              <a:off x="6090828" y="1376935"/>
              <a:ext cx="869400" cy="488626"/>
            </a:xfrm>
            <a:custGeom>
              <a:avLst/>
              <a:gdLst/>
              <a:ahLst/>
              <a:cxnLst/>
              <a:rect l="l" t="t" r="r" b="b"/>
              <a:pathLst>
                <a:path w="20515" h="11530" extrusionOk="0">
                  <a:moveTo>
                    <a:pt x="10046" y="0"/>
                  </a:moveTo>
                  <a:cubicBezTo>
                    <a:pt x="9961" y="0"/>
                    <a:pt x="9875" y="1"/>
                    <a:pt x="9788" y="3"/>
                  </a:cubicBezTo>
                  <a:cubicBezTo>
                    <a:pt x="2189" y="196"/>
                    <a:pt x="1497" y="8793"/>
                    <a:pt x="1497" y="8793"/>
                  </a:cubicBezTo>
                  <a:lnTo>
                    <a:pt x="0" y="10816"/>
                  </a:lnTo>
                  <a:cubicBezTo>
                    <a:pt x="0" y="10816"/>
                    <a:pt x="2096" y="11529"/>
                    <a:pt x="8184" y="11529"/>
                  </a:cubicBezTo>
                  <a:cubicBezTo>
                    <a:pt x="8774" y="11529"/>
                    <a:pt x="9401" y="11522"/>
                    <a:pt x="10067" y="11508"/>
                  </a:cubicBezTo>
                  <a:cubicBezTo>
                    <a:pt x="17493" y="11315"/>
                    <a:pt x="20434" y="10124"/>
                    <a:pt x="20487" y="9957"/>
                  </a:cubicBezTo>
                  <a:cubicBezTo>
                    <a:pt x="20514" y="9818"/>
                    <a:pt x="18964" y="8154"/>
                    <a:pt x="18964" y="8154"/>
                  </a:cubicBezTo>
                  <a:cubicBezTo>
                    <a:pt x="18964" y="8154"/>
                    <a:pt x="17423" y="0"/>
                    <a:pt x="100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714375" dist="19050" dir="5400000" algn="bl" rotWithShape="0">
                <a:schemeClr val="lt2">
                  <a:alpha val="3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43;p45">
              <a:extLst>
                <a:ext uri="{FF2B5EF4-FFF2-40B4-BE49-F238E27FC236}">
                  <a16:creationId xmlns:a16="http://schemas.microsoft.com/office/drawing/2014/main" id="{5AC2E647-E19F-3B80-DDC5-BCBA5DE4312F}"/>
                </a:ext>
              </a:extLst>
            </p:cNvPr>
            <p:cNvSpPr/>
            <p:nvPr/>
          </p:nvSpPr>
          <p:spPr>
            <a:xfrm>
              <a:off x="6153124" y="1721353"/>
              <a:ext cx="743620" cy="49414"/>
            </a:xfrm>
            <a:custGeom>
              <a:avLst/>
              <a:gdLst/>
              <a:ahLst/>
              <a:cxnLst/>
              <a:rect l="l" t="t" r="r" b="b"/>
              <a:pathLst>
                <a:path w="17547" h="1166" extrusionOk="0">
                  <a:moveTo>
                    <a:pt x="17494" y="1"/>
                  </a:moveTo>
                  <a:cubicBezTo>
                    <a:pt x="13862" y="852"/>
                    <a:pt x="10169" y="1098"/>
                    <a:pt x="7121" y="1098"/>
                  </a:cubicBezTo>
                  <a:cubicBezTo>
                    <a:pt x="3026" y="1098"/>
                    <a:pt x="92" y="655"/>
                    <a:pt x="27" y="639"/>
                  </a:cubicBezTo>
                  <a:lnTo>
                    <a:pt x="1" y="666"/>
                  </a:lnTo>
                  <a:cubicBezTo>
                    <a:pt x="1" y="693"/>
                    <a:pt x="1" y="719"/>
                    <a:pt x="27" y="719"/>
                  </a:cubicBezTo>
                  <a:cubicBezTo>
                    <a:pt x="81" y="719"/>
                    <a:pt x="3022" y="1165"/>
                    <a:pt x="7154" y="1165"/>
                  </a:cubicBezTo>
                  <a:cubicBezTo>
                    <a:pt x="10201" y="1165"/>
                    <a:pt x="13887" y="912"/>
                    <a:pt x="17494" y="80"/>
                  </a:cubicBezTo>
                  <a:cubicBezTo>
                    <a:pt x="17520" y="54"/>
                    <a:pt x="17547" y="54"/>
                    <a:pt x="17520" y="27"/>
                  </a:cubicBezTo>
                  <a:cubicBezTo>
                    <a:pt x="17520" y="1"/>
                    <a:pt x="17494" y="1"/>
                    <a:pt x="17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714375" dist="19050" dir="5400000" algn="bl" rotWithShape="0">
                <a:schemeClr val="lt2">
                  <a:alpha val="3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44;p45">
              <a:extLst>
                <a:ext uri="{FF2B5EF4-FFF2-40B4-BE49-F238E27FC236}">
                  <a16:creationId xmlns:a16="http://schemas.microsoft.com/office/drawing/2014/main" id="{E91FF91C-F7AD-708D-0B2C-2E55458067DA}"/>
                </a:ext>
              </a:extLst>
            </p:cNvPr>
            <p:cNvSpPr/>
            <p:nvPr/>
          </p:nvSpPr>
          <p:spPr>
            <a:xfrm>
              <a:off x="6201352" y="1651978"/>
              <a:ext cx="57551" cy="79842"/>
            </a:xfrm>
            <a:custGeom>
              <a:avLst/>
              <a:gdLst/>
              <a:ahLst/>
              <a:cxnLst/>
              <a:rect l="l" t="t" r="r" b="b"/>
              <a:pathLst>
                <a:path w="1358" h="1884" extrusionOk="0">
                  <a:moveTo>
                    <a:pt x="247" y="1"/>
                  </a:moveTo>
                  <a:lnTo>
                    <a:pt x="0" y="1777"/>
                  </a:lnTo>
                  <a:lnTo>
                    <a:pt x="1078" y="1884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714375" dist="19050" dir="5400000" algn="bl" rotWithShape="0">
                <a:schemeClr val="lt2">
                  <a:alpha val="3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45;p45">
              <a:extLst>
                <a:ext uri="{FF2B5EF4-FFF2-40B4-BE49-F238E27FC236}">
                  <a16:creationId xmlns:a16="http://schemas.microsoft.com/office/drawing/2014/main" id="{1B0D53C6-C0D1-C766-5959-F321EDD62EC6}"/>
                </a:ext>
              </a:extLst>
            </p:cNvPr>
            <p:cNvSpPr/>
            <p:nvPr/>
          </p:nvSpPr>
          <p:spPr>
            <a:xfrm>
              <a:off x="6764184" y="1636764"/>
              <a:ext cx="59839" cy="79842"/>
            </a:xfrm>
            <a:custGeom>
              <a:avLst/>
              <a:gdLst/>
              <a:ahLst/>
              <a:cxnLst/>
              <a:rect l="l" t="t" r="r" b="b"/>
              <a:pathLst>
                <a:path w="1412" h="1884" extrusionOk="0">
                  <a:moveTo>
                    <a:pt x="1105" y="0"/>
                  </a:moveTo>
                  <a:lnTo>
                    <a:pt x="1" y="27"/>
                  </a:lnTo>
                  <a:lnTo>
                    <a:pt x="333" y="1884"/>
                  </a:lnTo>
                  <a:lnTo>
                    <a:pt x="1411" y="1744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714375" dist="19050" dir="5400000" algn="bl" rotWithShape="0">
                <a:schemeClr val="lt2">
                  <a:alpha val="3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46;p45">
              <a:extLst>
                <a:ext uri="{FF2B5EF4-FFF2-40B4-BE49-F238E27FC236}">
                  <a16:creationId xmlns:a16="http://schemas.microsoft.com/office/drawing/2014/main" id="{546547FA-5597-952F-5DED-FCD811A7D00E}"/>
                </a:ext>
              </a:extLst>
            </p:cNvPr>
            <p:cNvSpPr/>
            <p:nvPr/>
          </p:nvSpPr>
          <p:spPr>
            <a:xfrm>
              <a:off x="6345736" y="1653123"/>
              <a:ext cx="50516" cy="85774"/>
            </a:xfrm>
            <a:custGeom>
              <a:avLst/>
              <a:gdLst/>
              <a:ahLst/>
              <a:cxnLst/>
              <a:rect l="l" t="t" r="r" b="b"/>
              <a:pathLst>
                <a:path w="1192" h="2024" extrusionOk="0">
                  <a:moveTo>
                    <a:pt x="113" y="0"/>
                  </a:moveTo>
                  <a:lnTo>
                    <a:pt x="0" y="1970"/>
                  </a:lnTo>
                  <a:lnTo>
                    <a:pt x="1085" y="2023"/>
                  </a:lnTo>
                  <a:lnTo>
                    <a:pt x="1191" y="87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714375" dist="19050" dir="5400000" algn="bl" rotWithShape="0">
                <a:schemeClr val="lt2">
                  <a:alpha val="3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47;p45">
              <a:extLst>
                <a:ext uri="{FF2B5EF4-FFF2-40B4-BE49-F238E27FC236}">
                  <a16:creationId xmlns:a16="http://schemas.microsoft.com/office/drawing/2014/main" id="{754B8417-4DF4-BA89-CD48-1226F5FC7511}"/>
                </a:ext>
              </a:extLst>
            </p:cNvPr>
            <p:cNvSpPr/>
            <p:nvPr/>
          </p:nvSpPr>
          <p:spPr>
            <a:xfrm>
              <a:off x="6627724" y="1648588"/>
              <a:ext cx="50516" cy="85774"/>
            </a:xfrm>
            <a:custGeom>
              <a:avLst/>
              <a:gdLst/>
              <a:ahLst/>
              <a:cxnLst/>
              <a:rect l="l" t="t" r="r" b="b"/>
              <a:pathLst>
                <a:path w="1192" h="2024" extrusionOk="0">
                  <a:moveTo>
                    <a:pt x="1085" y="1"/>
                  </a:moveTo>
                  <a:lnTo>
                    <a:pt x="0" y="54"/>
                  </a:lnTo>
                  <a:lnTo>
                    <a:pt x="113" y="2024"/>
                  </a:lnTo>
                  <a:lnTo>
                    <a:pt x="1191" y="1937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714375" dist="19050" dir="5400000" algn="bl" rotWithShape="0">
                <a:schemeClr val="lt2">
                  <a:alpha val="3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48;p45">
              <a:extLst>
                <a:ext uri="{FF2B5EF4-FFF2-40B4-BE49-F238E27FC236}">
                  <a16:creationId xmlns:a16="http://schemas.microsoft.com/office/drawing/2014/main" id="{8626FE80-EAFD-F40B-7B56-048B96223BD7}"/>
                </a:ext>
              </a:extLst>
            </p:cNvPr>
            <p:cNvSpPr/>
            <p:nvPr/>
          </p:nvSpPr>
          <p:spPr>
            <a:xfrm>
              <a:off x="6492621" y="1654267"/>
              <a:ext cx="47167" cy="84630"/>
            </a:xfrm>
            <a:custGeom>
              <a:avLst/>
              <a:gdLst/>
              <a:ahLst/>
              <a:cxnLst/>
              <a:rect l="l" t="t" r="r" b="b"/>
              <a:pathLst>
                <a:path w="1113" h="1997" extrusionOk="0">
                  <a:moveTo>
                    <a:pt x="1" y="0"/>
                  </a:moveTo>
                  <a:lnTo>
                    <a:pt x="28" y="1996"/>
                  </a:lnTo>
                  <a:lnTo>
                    <a:pt x="1112" y="1970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714375" dist="19050" dir="5400000" algn="bl" rotWithShape="0">
                <a:schemeClr val="lt2">
                  <a:alpha val="3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49;p45">
              <a:extLst>
                <a:ext uri="{FF2B5EF4-FFF2-40B4-BE49-F238E27FC236}">
                  <a16:creationId xmlns:a16="http://schemas.microsoft.com/office/drawing/2014/main" id="{0A111A70-27E6-6830-29E1-2683842DE14A}"/>
                </a:ext>
              </a:extLst>
            </p:cNvPr>
            <p:cNvSpPr/>
            <p:nvPr/>
          </p:nvSpPr>
          <p:spPr>
            <a:xfrm>
              <a:off x="6719347" y="2004491"/>
              <a:ext cx="57551" cy="254951"/>
            </a:xfrm>
            <a:custGeom>
              <a:avLst/>
              <a:gdLst/>
              <a:ahLst/>
              <a:cxnLst/>
              <a:rect l="l" t="t" r="r" b="b"/>
              <a:pathLst>
                <a:path w="1358" h="6016" extrusionOk="0">
                  <a:moveTo>
                    <a:pt x="140" y="0"/>
                  </a:moveTo>
                  <a:lnTo>
                    <a:pt x="1" y="27"/>
                  </a:lnTo>
                  <a:lnTo>
                    <a:pt x="140" y="552"/>
                  </a:lnTo>
                  <a:lnTo>
                    <a:pt x="1059" y="4212"/>
                  </a:lnTo>
                  <a:lnTo>
                    <a:pt x="1192" y="4771"/>
                  </a:lnTo>
                  <a:lnTo>
                    <a:pt x="1059" y="5157"/>
                  </a:lnTo>
                  <a:lnTo>
                    <a:pt x="753" y="6015"/>
                  </a:lnTo>
                  <a:cubicBezTo>
                    <a:pt x="806" y="5988"/>
                    <a:pt x="892" y="5962"/>
                    <a:pt x="945" y="5962"/>
                  </a:cubicBezTo>
                  <a:lnTo>
                    <a:pt x="1225" y="5157"/>
                  </a:lnTo>
                  <a:lnTo>
                    <a:pt x="1358" y="4771"/>
                  </a:lnTo>
                  <a:lnTo>
                    <a:pt x="1225" y="4212"/>
                  </a:lnTo>
                  <a:lnTo>
                    <a:pt x="280" y="52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714375" dist="19050" dir="5400000" algn="bl" rotWithShape="0">
                <a:schemeClr val="lt2">
                  <a:alpha val="3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50;p45">
              <a:extLst>
                <a:ext uri="{FF2B5EF4-FFF2-40B4-BE49-F238E27FC236}">
                  <a16:creationId xmlns:a16="http://schemas.microsoft.com/office/drawing/2014/main" id="{F1B4C2F1-D188-2EB7-16F0-739B26AC1412}"/>
                </a:ext>
              </a:extLst>
            </p:cNvPr>
            <p:cNvSpPr/>
            <p:nvPr/>
          </p:nvSpPr>
          <p:spPr>
            <a:xfrm>
              <a:off x="6222498" y="2018561"/>
              <a:ext cx="123280" cy="244525"/>
            </a:xfrm>
            <a:custGeom>
              <a:avLst/>
              <a:gdLst/>
              <a:ahLst/>
              <a:cxnLst/>
              <a:rect l="l" t="t" r="r" b="b"/>
              <a:pathLst>
                <a:path w="2909" h="5770" extrusionOk="0">
                  <a:moveTo>
                    <a:pt x="2769" y="1"/>
                  </a:moveTo>
                  <a:lnTo>
                    <a:pt x="2436" y="553"/>
                  </a:lnTo>
                  <a:lnTo>
                    <a:pt x="247" y="4106"/>
                  </a:lnTo>
                  <a:lnTo>
                    <a:pt x="27" y="4465"/>
                  </a:lnTo>
                  <a:lnTo>
                    <a:pt x="1" y="4519"/>
                  </a:lnTo>
                  <a:lnTo>
                    <a:pt x="220" y="5044"/>
                  </a:lnTo>
                  <a:lnTo>
                    <a:pt x="473" y="5683"/>
                  </a:lnTo>
                  <a:cubicBezTo>
                    <a:pt x="553" y="5710"/>
                    <a:pt x="606" y="5743"/>
                    <a:pt x="693" y="5770"/>
                  </a:cubicBezTo>
                  <a:lnTo>
                    <a:pt x="360" y="4964"/>
                  </a:lnTo>
                  <a:lnTo>
                    <a:pt x="193" y="4519"/>
                  </a:lnTo>
                  <a:lnTo>
                    <a:pt x="386" y="4186"/>
                  </a:lnTo>
                  <a:lnTo>
                    <a:pt x="2602" y="553"/>
                  </a:lnTo>
                  <a:lnTo>
                    <a:pt x="2908" y="87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714375" dist="19050" dir="5400000" algn="bl" rotWithShape="0">
                <a:schemeClr val="lt2">
                  <a:alpha val="3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51;p45">
              <a:extLst>
                <a:ext uri="{FF2B5EF4-FFF2-40B4-BE49-F238E27FC236}">
                  <a16:creationId xmlns:a16="http://schemas.microsoft.com/office/drawing/2014/main" id="{E8AAAFE5-0098-EABA-9E19-ECDB72F7D1FC}"/>
                </a:ext>
              </a:extLst>
            </p:cNvPr>
            <p:cNvSpPr/>
            <p:nvPr/>
          </p:nvSpPr>
          <p:spPr>
            <a:xfrm>
              <a:off x="6205843" y="2191426"/>
              <a:ext cx="41234" cy="40938"/>
            </a:xfrm>
            <a:custGeom>
              <a:avLst/>
              <a:gdLst/>
              <a:ahLst/>
              <a:cxnLst/>
              <a:rect l="l" t="t" r="r" b="b"/>
              <a:pathLst>
                <a:path w="973" h="966" extrusionOk="0">
                  <a:moveTo>
                    <a:pt x="473" y="1"/>
                  </a:moveTo>
                  <a:cubicBezTo>
                    <a:pt x="227" y="1"/>
                    <a:pt x="1" y="220"/>
                    <a:pt x="1" y="500"/>
                  </a:cubicBezTo>
                  <a:cubicBezTo>
                    <a:pt x="1" y="746"/>
                    <a:pt x="227" y="965"/>
                    <a:pt x="473" y="965"/>
                  </a:cubicBezTo>
                  <a:cubicBezTo>
                    <a:pt x="753" y="965"/>
                    <a:pt x="972" y="746"/>
                    <a:pt x="972" y="500"/>
                  </a:cubicBezTo>
                  <a:cubicBezTo>
                    <a:pt x="972" y="220"/>
                    <a:pt x="753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714375" dist="19050" dir="5400000" algn="bl" rotWithShape="0">
                <a:schemeClr val="lt2">
                  <a:alpha val="3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52;p45">
              <a:extLst>
                <a:ext uri="{FF2B5EF4-FFF2-40B4-BE49-F238E27FC236}">
                  <a16:creationId xmlns:a16="http://schemas.microsoft.com/office/drawing/2014/main" id="{7E349D67-2D24-94EC-7904-5604CF1D5D83}"/>
                </a:ext>
              </a:extLst>
            </p:cNvPr>
            <p:cNvSpPr/>
            <p:nvPr/>
          </p:nvSpPr>
          <p:spPr>
            <a:xfrm>
              <a:off x="6746427" y="2181849"/>
              <a:ext cx="41192" cy="42337"/>
            </a:xfrm>
            <a:custGeom>
              <a:avLst/>
              <a:gdLst/>
              <a:ahLst/>
              <a:cxnLst/>
              <a:rect l="l" t="t" r="r" b="b"/>
              <a:pathLst>
                <a:path w="972" h="999" extrusionOk="0">
                  <a:moveTo>
                    <a:pt x="499" y="0"/>
                  </a:moveTo>
                  <a:cubicBezTo>
                    <a:pt x="220" y="0"/>
                    <a:pt x="0" y="227"/>
                    <a:pt x="0" y="499"/>
                  </a:cubicBezTo>
                  <a:cubicBezTo>
                    <a:pt x="0" y="779"/>
                    <a:pt x="220" y="998"/>
                    <a:pt x="499" y="998"/>
                  </a:cubicBezTo>
                  <a:cubicBezTo>
                    <a:pt x="752" y="998"/>
                    <a:pt x="972" y="779"/>
                    <a:pt x="972" y="499"/>
                  </a:cubicBezTo>
                  <a:cubicBezTo>
                    <a:pt x="972" y="227"/>
                    <a:pt x="752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714375" dist="19050" dir="5400000" algn="bl" rotWithShape="0">
                <a:schemeClr val="lt2">
                  <a:alpha val="3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53;p45">
              <a:extLst>
                <a:ext uri="{FF2B5EF4-FFF2-40B4-BE49-F238E27FC236}">
                  <a16:creationId xmlns:a16="http://schemas.microsoft.com/office/drawing/2014/main" id="{E2A919F0-46B9-BF0D-147E-528B6B605908}"/>
                </a:ext>
              </a:extLst>
            </p:cNvPr>
            <p:cNvSpPr/>
            <p:nvPr/>
          </p:nvSpPr>
          <p:spPr>
            <a:xfrm>
              <a:off x="6632513" y="1420629"/>
              <a:ext cx="108023" cy="83613"/>
            </a:xfrm>
            <a:custGeom>
              <a:avLst/>
              <a:gdLst/>
              <a:ahLst/>
              <a:cxnLst/>
              <a:rect l="l" t="t" r="r" b="b"/>
              <a:pathLst>
                <a:path w="2549" h="1973" extrusionOk="0">
                  <a:moveTo>
                    <a:pt x="711" y="1"/>
                  </a:moveTo>
                  <a:cubicBezTo>
                    <a:pt x="648" y="1"/>
                    <a:pt x="586" y="8"/>
                    <a:pt x="526" y="24"/>
                  </a:cubicBezTo>
                  <a:cubicBezTo>
                    <a:pt x="0" y="137"/>
                    <a:pt x="220" y="749"/>
                    <a:pt x="473" y="1022"/>
                  </a:cubicBezTo>
                  <a:cubicBezTo>
                    <a:pt x="612" y="1188"/>
                    <a:pt x="779" y="1301"/>
                    <a:pt x="972" y="1441"/>
                  </a:cubicBezTo>
                  <a:cubicBezTo>
                    <a:pt x="1278" y="1660"/>
                    <a:pt x="1610" y="1887"/>
                    <a:pt x="1996" y="1967"/>
                  </a:cubicBezTo>
                  <a:cubicBezTo>
                    <a:pt x="2029" y="1970"/>
                    <a:pt x="2062" y="1973"/>
                    <a:pt x="2095" y="1973"/>
                  </a:cubicBezTo>
                  <a:cubicBezTo>
                    <a:pt x="2286" y="1973"/>
                    <a:pt x="2477" y="1899"/>
                    <a:pt x="2522" y="1660"/>
                  </a:cubicBezTo>
                  <a:cubicBezTo>
                    <a:pt x="2549" y="1467"/>
                    <a:pt x="2469" y="1275"/>
                    <a:pt x="2356" y="1135"/>
                  </a:cubicBezTo>
                  <a:cubicBezTo>
                    <a:pt x="2078" y="683"/>
                    <a:pt x="1325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714375" dist="19050" dir="5400000" algn="bl" rotWithShape="0">
                <a:schemeClr val="lt2">
                  <a:alpha val="3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854;p45">
              <a:extLst>
                <a:ext uri="{FF2B5EF4-FFF2-40B4-BE49-F238E27FC236}">
                  <a16:creationId xmlns:a16="http://schemas.microsoft.com/office/drawing/2014/main" id="{FD143B66-4AB6-90E6-1956-8FC167C87312}"/>
                </a:ext>
              </a:extLst>
            </p:cNvPr>
            <p:cNvSpPr/>
            <p:nvPr/>
          </p:nvSpPr>
          <p:spPr>
            <a:xfrm>
              <a:off x="6748673" y="1508735"/>
              <a:ext cx="27123" cy="27123"/>
            </a:xfrm>
            <a:custGeom>
              <a:avLst/>
              <a:gdLst/>
              <a:ahLst/>
              <a:cxnLst/>
              <a:rect l="l" t="t" r="r" b="b"/>
              <a:pathLst>
                <a:path w="640" h="640" extrusionOk="0">
                  <a:moveTo>
                    <a:pt x="307" y="1"/>
                  </a:moveTo>
                  <a:cubicBezTo>
                    <a:pt x="140" y="1"/>
                    <a:pt x="1" y="140"/>
                    <a:pt x="1" y="333"/>
                  </a:cubicBezTo>
                  <a:cubicBezTo>
                    <a:pt x="1" y="500"/>
                    <a:pt x="140" y="639"/>
                    <a:pt x="307" y="639"/>
                  </a:cubicBezTo>
                  <a:cubicBezTo>
                    <a:pt x="500" y="639"/>
                    <a:pt x="639" y="500"/>
                    <a:pt x="639" y="333"/>
                  </a:cubicBezTo>
                  <a:cubicBezTo>
                    <a:pt x="639" y="140"/>
                    <a:pt x="500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714375" dist="19050" dir="5400000" algn="bl" rotWithShape="0">
                <a:schemeClr val="lt2">
                  <a:alpha val="3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" name="Google Shape;507;p36">
            <a:extLst>
              <a:ext uri="{FF2B5EF4-FFF2-40B4-BE49-F238E27FC236}">
                <a16:creationId xmlns:a16="http://schemas.microsoft.com/office/drawing/2014/main" id="{F2A9F898-CDAB-4442-6941-687F3BD2FC9A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45815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2592;p34">
            <a:extLst>
              <a:ext uri="{FF2B5EF4-FFF2-40B4-BE49-F238E27FC236}">
                <a16:creationId xmlns:a16="http://schemas.microsoft.com/office/drawing/2014/main" id="{4AAF6BE9-562E-8E92-0276-400BE6A0F0EB}"/>
              </a:ext>
            </a:extLst>
          </p:cNvPr>
          <p:cNvGrpSpPr/>
          <p:nvPr/>
        </p:nvGrpSpPr>
        <p:grpSpPr>
          <a:xfrm>
            <a:off x="4174641" y="1600043"/>
            <a:ext cx="752388" cy="704141"/>
            <a:chOff x="5754456" y="1641835"/>
            <a:chExt cx="961652" cy="899986"/>
          </a:xfrm>
        </p:grpSpPr>
        <p:grpSp>
          <p:nvGrpSpPr>
            <p:cNvPr id="62" name="Google Shape;2593;p34">
              <a:extLst>
                <a:ext uri="{FF2B5EF4-FFF2-40B4-BE49-F238E27FC236}">
                  <a16:creationId xmlns:a16="http://schemas.microsoft.com/office/drawing/2014/main" id="{87FC33AE-474C-5B2C-DB30-63F7E6077F8F}"/>
                </a:ext>
              </a:extLst>
            </p:cNvPr>
            <p:cNvGrpSpPr/>
            <p:nvPr/>
          </p:nvGrpSpPr>
          <p:grpSpPr>
            <a:xfrm>
              <a:off x="5754456" y="1642713"/>
              <a:ext cx="961652" cy="899108"/>
              <a:chOff x="3766504" y="40"/>
              <a:chExt cx="1239721" cy="1159093"/>
            </a:xfrm>
          </p:grpSpPr>
          <p:sp>
            <p:nvSpPr>
              <p:cNvPr id="640" name="Google Shape;2594;p34">
                <a:extLst>
                  <a:ext uri="{FF2B5EF4-FFF2-40B4-BE49-F238E27FC236}">
                    <a16:creationId xmlns:a16="http://schemas.microsoft.com/office/drawing/2014/main" id="{5EA768ED-8460-C459-313A-46281018F67E}"/>
                  </a:ext>
                </a:extLst>
              </p:cNvPr>
              <p:cNvSpPr/>
              <p:nvPr/>
            </p:nvSpPr>
            <p:spPr>
              <a:xfrm>
                <a:off x="4304021" y="418582"/>
                <a:ext cx="221169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959" extrusionOk="0">
                    <a:moveTo>
                      <a:pt x="5639" y="2352"/>
                    </a:moveTo>
                    <a:cubicBezTo>
                      <a:pt x="5981" y="3813"/>
                      <a:pt x="5068" y="5274"/>
                      <a:pt x="3607" y="5616"/>
                    </a:cubicBezTo>
                    <a:cubicBezTo>
                      <a:pt x="2146" y="5958"/>
                      <a:pt x="686" y="5068"/>
                      <a:pt x="343" y="3607"/>
                    </a:cubicBezTo>
                    <a:cubicBezTo>
                      <a:pt x="1" y="2146"/>
                      <a:pt x="914" y="686"/>
                      <a:pt x="2375" y="343"/>
                    </a:cubicBezTo>
                    <a:cubicBezTo>
                      <a:pt x="3813" y="1"/>
                      <a:pt x="5296" y="891"/>
                      <a:pt x="5639" y="2352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2595;p34">
                <a:extLst>
                  <a:ext uri="{FF2B5EF4-FFF2-40B4-BE49-F238E27FC236}">
                    <a16:creationId xmlns:a16="http://schemas.microsoft.com/office/drawing/2014/main" id="{EE06D409-2222-5E0D-2F24-8892E88F33A3}"/>
                  </a:ext>
                </a:extLst>
              </p:cNvPr>
              <p:cNvSpPr/>
              <p:nvPr/>
            </p:nvSpPr>
            <p:spPr>
              <a:xfrm>
                <a:off x="4245792" y="832946"/>
                <a:ext cx="221169" cy="221118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981" extrusionOk="0">
                    <a:moveTo>
                      <a:pt x="5639" y="2374"/>
                    </a:moveTo>
                    <a:cubicBezTo>
                      <a:pt x="5981" y="3812"/>
                      <a:pt x="5068" y="5296"/>
                      <a:pt x="3630" y="5638"/>
                    </a:cubicBezTo>
                    <a:cubicBezTo>
                      <a:pt x="2169" y="5980"/>
                      <a:pt x="708" y="5067"/>
                      <a:pt x="343" y="3606"/>
                    </a:cubicBezTo>
                    <a:cubicBezTo>
                      <a:pt x="1" y="2168"/>
                      <a:pt x="914" y="685"/>
                      <a:pt x="2375" y="342"/>
                    </a:cubicBezTo>
                    <a:cubicBezTo>
                      <a:pt x="3836" y="0"/>
                      <a:pt x="5296" y="913"/>
                      <a:pt x="5639" y="2374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2596;p34">
                <a:extLst>
                  <a:ext uri="{FF2B5EF4-FFF2-40B4-BE49-F238E27FC236}">
                    <a16:creationId xmlns:a16="http://schemas.microsoft.com/office/drawing/2014/main" id="{EAC1B074-3A79-68C1-7968-F127DE21699B}"/>
                  </a:ext>
                </a:extLst>
              </p:cNvPr>
              <p:cNvSpPr/>
              <p:nvPr/>
            </p:nvSpPr>
            <p:spPr>
              <a:xfrm>
                <a:off x="3846656" y="40"/>
                <a:ext cx="1159569" cy="1158640"/>
              </a:xfrm>
              <a:custGeom>
                <a:avLst/>
                <a:gdLst/>
                <a:ahLst/>
                <a:cxnLst/>
                <a:rect l="l" t="t" r="r" b="b"/>
                <a:pathLst>
                  <a:path w="31363" h="31340" extrusionOk="0">
                    <a:moveTo>
                      <a:pt x="0" y="15659"/>
                    </a:moveTo>
                    <a:cubicBezTo>
                      <a:pt x="0" y="24332"/>
                      <a:pt x="7031" y="31340"/>
                      <a:pt x="15681" y="31340"/>
                    </a:cubicBezTo>
                    <a:lnTo>
                      <a:pt x="15681" y="31340"/>
                    </a:lnTo>
                    <a:cubicBezTo>
                      <a:pt x="24332" y="31340"/>
                      <a:pt x="31362" y="24332"/>
                      <a:pt x="31362" y="15659"/>
                    </a:cubicBezTo>
                    <a:lnTo>
                      <a:pt x="31362" y="15659"/>
                    </a:lnTo>
                    <a:cubicBezTo>
                      <a:pt x="31362" y="7008"/>
                      <a:pt x="24332" y="1"/>
                      <a:pt x="15681" y="1"/>
                    </a:cubicBezTo>
                    <a:lnTo>
                      <a:pt x="15681" y="1"/>
                    </a:lnTo>
                    <a:cubicBezTo>
                      <a:pt x="7031" y="1"/>
                      <a:pt x="0" y="7008"/>
                      <a:pt x="0" y="156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44000">
                    <a:schemeClr val="accent4"/>
                  </a:gs>
                  <a:gs pos="68000">
                    <a:srgbClr val="4A812B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2597;p34">
                <a:extLst>
                  <a:ext uri="{FF2B5EF4-FFF2-40B4-BE49-F238E27FC236}">
                    <a16:creationId xmlns:a16="http://schemas.microsoft.com/office/drawing/2014/main" id="{3F5A16EC-9539-45A5-59E3-DBE7B06EF3DB}"/>
                  </a:ext>
                </a:extLst>
              </p:cNvPr>
              <p:cNvSpPr/>
              <p:nvPr/>
            </p:nvSpPr>
            <p:spPr>
              <a:xfrm>
                <a:off x="3907399" y="311442"/>
                <a:ext cx="405958" cy="501276"/>
              </a:xfrm>
              <a:custGeom>
                <a:avLst/>
                <a:gdLst/>
                <a:ahLst/>
                <a:cxnLst/>
                <a:rect l="l" t="t" r="r" b="b"/>
                <a:pathLst>
                  <a:path w="10980" h="13559" extrusionOk="0">
                    <a:moveTo>
                      <a:pt x="9314" y="5432"/>
                    </a:moveTo>
                    <a:cubicBezTo>
                      <a:pt x="9017" y="4337"/>
                      <a:pt x="8994" y="3150"/>
                      <a:pt x="8560" y="2077"/>
                    </a:cubicBezTo>
                    <a:cubicBezTo>
                      <a:pt x="8150" y="1004"/>
                      <a:pt x="7122" y="0"/>
                      <a:pt x="5981" y="160"/>
                    </a:cubicBezTo>
                    <a:cubicBezTo>
                      <a:pt x="5045" y="297"/>
                      <a:pt x="4383" y="1141"/>
                      <a:pt x="3836" y="1917"/>
                    </a:cubicBezTo>
                    <a:cubicBezTo>
                      <a:pt x="2991" y="3081"/>
                      <a:pt x="2169" y="4246"/>
                      <a:pt x="1348" y="5387"/>
                    </a:cubicBezTo>
                    <a:cubicBezTo>
                      <a:pt x="1005" y="5866"/>
                      <a:pt x="663" y="6345"/>
                      <a:pt x="457" y="6870"/>
                    </a:cubicBezTo>
                    <a:cubicBezTo>
                      <a:pt x="1" y="8057"/>
                      <a:pt x="229" y="9358"/>
                      <a:pt x="617" y="10614"/>
                    </a:cubicBezTo>
                    <a:cubicBezTo>
                      <a:pt x="594" y="11504"/>
                      <a:pt x="1097" y="12440"/>
                      <a:pt x="1918" y="12851"/>
                    </a:cubicBezTo>
                    <a:cubicBezTo>
                      <a:pt x="3356" y="13558"/>
                      <a:pt x="5045" y="12691"/>
                      <a:pt x="6620" y="12645"/>
                    </a:cubicBezTo>
                    <a:cubicBezTo>
                      <a:pt x="7602" y="12622"/>
                      <a:pt x="8629" y="12896"/>
                      <a:pt x="9496" y="12463"/>
                    </a:cubicBezTo>
                    <a:cubicBezTo>
                      <a:pt x="10660" y="11915"/>
                      <a:pt x="10980" y="10340"/>
                      <a:pt x="10683" y="9085"/>
                    </a:cubicBezTo>
                    <a:cubicBezTo>
                      <a:pt x="10409" y="7806"/>
                      <a:pt x="9679" y="6688"/>
                      <a:pt x="9314" y="5432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2598;p34">
                <a:extLst>
                  <a:ext uri="{FF2B5EF4-FFF2-40B4-BE49-F238E27FC236}">
                    <a16:creationId xmlns:a16="http://schemas.microsoft.com/office/drawing/2014/main" id="{12034503-DDCA-2461-6AA0-40DAD2DB15B1}"/>
                  </a:ext>
                </a:extLst>
              </p:cNvPr>
              <p:cNvSpPr/>
              <p:nvPr/>
            </p:nvSpPr>
            <p:spPr>
              <a:xfrm>
                <a:off x="4274482" y="322385"/>
                <a:ext cx="133397" cy="159526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4315" extrusionOk="0">
                    <a:moveTo>
                      <a:pt x="3425" y="1964"/>
                    </a:moveTo>
                    <a:cubicBezTo>
                      <a:pt x="3607" y="1233"/>
                      <a:pt x="3196" y="298"/>
                      <a:pt x="2443" y="161"/>
                    </a:cubicBezTo>
                    <a:cubicBezTo>
                      <a:pt x="1667" y="1"/>
                      <a:pt x="982" y="686"/>
                      <a:pt x="572" y="1370"/>
                    </a:cubicBezTo>
                    <a:lnTo>
                      <a:pt x="914" y="914"/>
                    </a:lnTo>
                    <a:cubicBezTo>
                      <a:pt x="572" y="1347"/>
                      <a:pt x="320" y="1827"/>
                      <a:pt x="161" y="2352"/>
                    </a:cubicBezTo>
                    <a:cubicBezTo>
                      <a:pt x="69" y="2717"/>
                      <a:pt x="1" y="3082"/>
                      <a:pt x="115" y="3447"/>
                    </a:cubicBezTo>
                    <a:cubicBezTo>
                      <a:pt x="206" y="3790"/>
                      <a:pt x="457" y="4109"/>
                      <a:pt x="823" y="4201"/>
                    </a:cubicBezTo>
                    <a:cubicBezTo>
                      <a:pt x="1256" y="4315"/>
                      <a:pt x="1713" y="4064"/>
                      <a:pt x="2078" y="3790"/>
                    </a:cubicBezTo>
                    <a:cubicBezTo>
                      <a:pt x="2694" y="3310"/>
                      <a:pt x="3265" y="2717"/>
                      <a:pt x="3425" y="1964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2599;p34">
                <a:extLst>
                  <a:ext uri="{FF2B5EF4-FFF2-40B4-BE49-F238E27FC236}">
                    <a16:creationId xmlns:a16="http://schemas.microsoft.com/office/drawing/2014/main" id="{4F8706DB-3F3B-0BD9-9D3B-6F2C79DAEED6}"/>
                  </a:ext>
                </a:extLst>
              </p:cNvPr>
              <p:cNvSpPr/>
              <p:nvPr/>
            </p:nvSpPr>
            <p:spPr>
              <a:xfrm>
                <a:off x="4226383" y="113946"/>
                <a:ext cx="159536" cy="172206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4658" extrusionOk="0">
                    <a:moveTo>
                      <a:pt x="320" y="3356"/>
                    </a:moveTo>
                    <a:cubicBezTo>
                      <a:pt x="572" y="3881"/>
                      <a:pt x="960" y="4429"/>
                      <a:pt x="1530" y="4566"/>
                    </a:cubicBezTo>
                    <a:cubicBezTo>
                      <a:pt x="1941" y="4657"/>
                      <a:pt x="2375" y="4498"/>
                      <a:pt x="2717" y="4269"/>
                    </a:cubicBezTo>
                    <a:cubicBezTo>
                      <a:pt x="3470" y="3836"/>
                      <a:pt x="4018" y="3082"/>
                      <a:pt x="4224" y="2238"/>
                    </a:cubicBezTo>
                    <a:cubicBezTo>
                      <a:pt x="4292" y="1941"/>
                      <a:pt x="4315" y="1622"/>
                      <a:pt x="4201" y="1325"/>
                    </a:cubicBezTo>
                    <a:cubicBezTo>
                      <a:pt x="4132" y="1097"/>
                      <a:pt x="3972" y="891"/>
                      <a:pt x="3790" y="731"/>
                    </a:cubicBezTo>
                    <a:cubicBezTo>
                      <a:pt x="3196" y="184"/>
                      <a:pt x="2306" y="1"/>
                      <a:pt x="1553" y="275"/>
                    </a:cubicBezTo>
                    <a:cubicBezTo>
                      <a:pt x="1074" y="457"/>
                      <a:pt x="686" y="845"/>
                      <a:pt x="480" y="1302"/>
                    </a:cubicBezTo>
                    <a:cubicBezTo>
                      <a:pt x="161" y="1667"/>
                      <a:pt x="1" y="2147"/>
                      <a:pt x="69" y="2626"/>
                    </a:cubicBezTo>
                    <a:cubicBezTo>
                      <a:pt x="115" y="2877"/>
                      <a:pt x="206" y="3128"/>
                      <a:pt x="320" y="3356"/>
                    </a:cubicBezTo>
                    <a:close/>
                  </a:path>
                </a:pathLst>
              </a:custGeom>
              <a:solidFill>
                <a:srgbClr val="206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2600;p34">
                <a:extLst>
                  <a:ext uri="{FF2B5EF4-FFF2-40B4-BE49-F238E27FC236}">
                    <a16:creationId xmlns:a16="http://schemas.microsoft.com/office/drawing/2014/main" id="{3EE7D83F-C8FC-581F-AE08-4C7F25D75346}"/>
                  </a:ext>
                </a:extLst>
              </p:cNvPr>
              <p:cNvSpPr/>
              <p:nvPr/>
            </p:nvSpPr>
            <p:spPr>
              <a:xfrm>
                <a:off x="4458448" y="167109"/>
                <a:ext cx="91174" cy="103849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809" extrusionOk="0">
                    <a:moveTo>
                      <a:pt x="1439" y="2626"/>
                    </a:moveTo>
                    <a:cubicBezTo>
                      <a:pt x="1667" y="2557"/>
                      <a:pt x="1850" y="2398"/>
                      <a:pt x="2009" y="2215"/>
                    </a:cubicBezTo>
                    <a:cubicBezTo>
                      <a:pt x="2283" y="1873"/>
                      <a:pt x="2466" y="1416"/>
                      <a:pt x="2375" y="982"/>
                    </a:cubicBezTo>
                    <a:cubicBezTo>
                      <a:pt x="2306" y="549"/>
                      <a:pt x="1987" y="161"/>
                      <a:pt x="1553" y="69"/>
                    </a:cubicBezTo>
                    <a:cubicBezTo>
                      <a:pt x="1211" y="1"/>
                      <a:pt x="868" y="138"/>
                      <a:pt x="663" y="412"/>
                    </a:cubicBezTo>
                    <a:cubicBezTo>
                      <a:pt x="252" y="731"/>
                      <a:pt x="1" y="1279"/>
                      <a:pt x="115" y="1781"/>
                    </a:cubicBezTo>
                    <a:cubicBezTo>
                      <a:pt x="229" y="2375"/>
                      <a:pt x="868" y="2808"/>
                      <a:pt x="1439" y="2626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2601;p34">
                <a:extLst>
                  <a:ext uri="{FF2B5EF4-FFF2-40B4-BE49-F238E27FC236}">
                    <a16:creationId xmlns:a16="http://schemas.microsoft.com/office/drawing/2014/main" id="{77FDACDD-6638-4815-F7FA-4973E110B741}"/>
                  </a:ext>
                </a:extLst>
              </p:cNvPr>
              <p:cNvSpPr/>
              <p:nvPr/>
            </p:nvSpPr>
            <p:spPr>
              <a:xfrm>
                <a:off x="4360587" y="704659"/>
                <a:ext cx="405958" cy="400866"/>
              </a:xfrm>
              <a:custGeom>
                <a:avLst/>
                <a:gdLst/>
                <a:ahLst/>
                <a:cxnLst/>
                <a:rect l="l" t="t" r="r" b="b"/>
                <a:pathLst>
                  <a:path w="10980" h="10843" extrusionOk="0">
                    <a:moveTo>
                      <a:pt x="8445" y="1849"/>
                    </a:moveTo>
                    <a:cubicBezTo>
                      <a:pt x="7418" y="1051"/>
                      <a:pt x="6346" y="252"/>
                      <a:pt x="5067" y="69"/>
                    </a:cubicBezTo>
                    <a:cubicBezTo>
                      <a:pt x="4565" y="1"/>
                      <a:pt x="3995" y="46"/>
                      <a:pt x="3584" y="343"/>
                    </a:cubicBezTo>
                    <a:cubicBezTo>
                      <a:pt x="3241" y="594"/>
                      <a:pt x="3036" y="982"/>
                      <a:pt x="2876" y="1393"/>
                    </a:cubicBezTo>
                    <a:cubicBezTo>
                      <a:pt x="2511" y="2329"/>
                      <a:pt x="2283" y="3356"/>
                      <a:pt x="1758" y="4246"/>
                    </a:cubicBezTo>
                    <a:cubicBezTo>
                      <a:pt x="1370" y="4908"/>
                      <a:pt x="776" y="5479"/>
                      <a:pt x="457" y="6186"/>
                    </a:cubicBezTo>
                    <a:cubicBezTo>
                      <a:pt x="0" y="7168"/>
                      <a:pt x="114" y="8400"/>
                      <a:pt x="731" y="9313"/>
                    </a:cubicBezTo>
                    <a:cubicBezTo>
                      <a:pt x="1096" y="9838"/>
                      <a:pt x="1644" y="10226"/>
                      <a:pt x="2237" y="10455"/>
                    </a:cubicBezTo>
                    <a:cubicBezTo>
                      <a:pt x="2762" y="10729"/>
                      <a:pt x="3401" y="10843"/>
                      <a:pt x="4017" y="10797"/>
                    </a:cubicBezTo>
                    <a:cubicBezTo>
                      <a:pt x="4839" y="10729"/>
                      <a:pt x="5615" y="10409"/>
                      <a:pt x="6346" y="10089"/>
                    </a:cubicBezTo>
                    <a:cubicBezTo>
                      <a:pt x="7555" y="9564"/>
                      <a:pt x="8742" y="8925"/>
                      <a:pt x="9632" y="7944"/>
                    </a:cubicBezTo>
                    <a:cubicBezTo>
                      <a:pt x="10500" y="6962"/>
                      <a:pt x="10979" y="5547"/>
                      <a:pt x="10545" y="4315"/>
                    </a:cubicBezTo>
                    <a:cubicBezTo>
                      <a:pt x="10203" y="3265"/>
                      <a:pt x="9313" y="2511"/>
                      <a:pt x="8445" y="1849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2602;p34">
                <a:extLst>
                  <a:ext uri="{FF2B5EF4-FFF2-40B4-BE49-F238E27FC236}">
                    <a16:creationId xmlns:a16="http://schemas.microsoft.com/office/drawing/2014/main" id="{B414FA5C-3F3C-B0F1-B802-27825B9561AD}"/>
                  </a:ext>
                </a:extLst>
              </p:cNvPr>
              <p:cNvSpPr/>
              <p:nvPr/>
            </p:nvSpPr>
            <p:spPr>
              <a:xfrm>
                <a:off x="4591802" y="225338"/>
                <a:ext cx="352792" cy="472624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2784" extrusionOk="0">
                    <a:moveTo>
                      <a:pt x="9016" y="10067"/>
                    </a:moveTo>
                    <a:cubicBezTo>
                      <a:pt x="9541" y="8697"/>
                      <a:pt x="9541" y="7145"/>
                      <a:pt x="9108" y="5753"/>
                    </a:cubicBezTo>
                    <a:cubicBezTo>
                      <a:pt x="8628" y="4224"/>
                      <a:pt x="7692" y="2877"/>
                      <a:pt x="6528" y="1781"/>
                    </a:cubicBezTo>
                    <a:cubicBezTo>
                      <a:pt x="5501" y="823"/>
                      <a:pt x="4154" y="1"/>
                      <a:pt x="2785" y="275"/>
                    </a:cubicBezTo>
                    <a:cubicBezTo>
                      <a:pt x="1370" y="549"/>
                      <a:pt x="411" y="1941"/>
                      <a:pt x="206" y="3356"/>
                    </a:cubicBezTo>
                    <a:cubicBezTo>
                      <a:pt x="0" y="4771"/>
                      <a:pt x="411" y="6187"/>
                      <a:pt x="890" y="7533"/>
                    </a:cubicBezTo>
                    <a:cubicBezTo>
                      <a:pt x="1187" y="8332"/>
                      <a:pt x="1530" y="9131"/>
                      <a:pt x="1872" y="9907"/>
                    </a:cubicBezTo>
                    <a:cubicBezTo>
                      <a:pt x="2055" y="10318"/>
                      <a:pt x="2260" y="10706"/>
                      <a:pt x="2511" y="11071"/>
                    </a:cubicBezTo>
                    <a:cubicBezTo>
                      <a:pt x="3333" y="12190"/>
                      <a:pt x="4839" y="12783"/>
                      <a:pt x="6209" y="12532"/>
                    </a:cubicBezTo>
                    <a:cubicBezTo>
                      <a:pt x="7487" y="12281"/>
                      <a:pt x="8583" y="11299"/>
                      <a:pt x="9016" y="10067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2603;p34">
                <a:extLst>
                  <a:ext uri="{FF2B5EF4-FFF2-40B4-BE49-F238E27FC236}">
                    <a16:creationId xmlns:a16="http://schemas.microsoft.com/office/drawing/2014/main" id="{7BDC65FF-1B24-9F02-8BFB-B1BEFB866411}"/>
                  </a:ext>
                </a:extLst>
              </p:cNvPr>
              <p:cNvSpPr/>
              <p:nvPr/>
            </p:nvSpPr>
            <p:spPr>
              <a:xfrm>
                <a:off x="4803607" y="679334"/>
                <a:ext cx="194143" cy="319014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8629" extrusionOk="0">
                    <a:moveTo>
                      <a:pt x="1164" y="1873"/>
                    </a:moveTo>
                    <a:cubicBezTo>
                      <a:pt x="434" y="2649"/>
                      <a:pt x="0" y="3699"/>
                      <a:pt x="115" y="4749"/>
                    </a:cubicBezTo>
                    <a:cubicBezTo>
                      <a:pt x="206" y="5798"/>
                      <a:pt x="868" y="6803"/>
                      <a:pt x="731" y="7853"/>
                    </a:cubicBezTo>
                    <a:cubicBezTo>
                      <a:pt x="685" y="8104"/>
                      <a:pt x="617" y="8378"/>
                      <a:pt x="617" y="8629"/>
                    </a:cubicBezTo>
                    <a:cubicBezTo>
                      <a:pt x="2990" y="6369"/>
                      <a:pt x="4657" y="3356"/>
                      <a:pt x="5250" y="1"/>
                    </a:cubicBezTo>
                    <a:cubicBezTo>
                      <a:pt x="4794" y="138"/>
                      <a:pt x="4314" y="252"/>
                      <a:pt x="3881" y="366"/>
                    </a:cubicBezTo>
                    <a:cubicBezTo>
                      <a:pt x="2854" y="640"/>
                      <a:pt x="1895" y="1119"/>
                      <a:pt x="1164" y="1873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2604;p34">
                <a:extLst>
                  <a:ext uri="{FF2B5EF4-FFF2-40B4-BE49-F238E27FC236}">
                    <a16:creationId xmlns:a16="http://schemas.microsoft.com/office/drawing/2014/main" id="{A767C7D5-0935-B71D-825C-91BA33E3E95D}"/>
                  </a:ext>
                </a:extLst>
              </p:cNvPr>
              <p:cNvSpPr/>
              <p:nvPr/>
            </p:nvSpPr>
            <p:spPr>
              <a:xfrm>
                <a:off x="3932724" y="875980"/>
                <a:ext cx="376417" cy="267515"/>
              </a:xfrm>
              <a:custGeom>
                <a:avLst/>
                <a:gdLst/>
                <a:ahLst/>
                <a:cxnLst/>
                <a:rect l="l" t="t" r="r" b="b"/>
                <a:pathLst>
                  <a:path w="10181" h="7236" extrusionOk="0">
                    <a:moveTo>
                      <a:pt x="9998" y="4474"/>
                    </a:moveTo>
                    <a:cubicBezTo>
                      <a:pt x="9861" y="3515"/>
                      <a:pt x="9679" y="2511"/>
                      <a:pt x="9108" y="1735"/>
                    </a:cubicBezTo>
                    <a:cubicBezTo>
                      <a:pt x="8104" y="365"/>
                      <a:pt x="6209" y="0"/>
                      <a:pt x="4520" y="46"/>
                    </a:cubicBezTo>
                    <a:cubicBezTo>
                      <a:pt x="3014" y="91"/>
                      <a:pt x="1484" y="365"/>
                      <a:pt x="1" y="183"/>
                    </a:cubicBezTo>
                    <a:cubicBezTo>
                      <a:pt x="2146" y="3675"/>
                      <a:pt x="5639" y="6254"/>
                      <a:pt x="9747" y="7236"/>
                    </a:cubicBezTo>
                    <a:cubicBezTo>
                      <a:pt x="9884" y="7008"/>
                      <a:pt x="9975" y="6756"/>
                      <a:pt x="10044" y="6505"/>
                    </a:cubicBezTo>
                    <a:cubicBezTo>
                      <a:pt x="10181" y="5843"/>
                      <a:pt x="10089" y="5136"/>
                      <a:pt x="9998" y="4474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2605;p34">
                <a:extLst>
                  <a:ext uri="{FF2B5EF4-FFF2-40B4-BE49-F238E27FC236}">
                    <a16:creationId xmlns:a16="http://schemas.microsoft.com/office/drawing/2014/main" id="{74A60FEB-5578-541C-6AAB-6C20F62497F6}"/>
                  </a:ext>
                </a:extLst>
              </p:cNvPr>
              <p:cNvSpPr/>
              <p:nvPr/>
            </p:nvSpPr>
            <p:spPr>
              <a:xfrm>
                <a:off x="4308236" y="40"/>
                <a:ext cx="272635" cy="101298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2740" extrusionOk="0">
                    <a:moveTo>
                      <a:pt x="3584" y="2717"/>
                    </a:moveTo>
                    <a:cubicBezTo>
                      <a:pt x="3881" y="2717"/>
                      <a:pt x="4132" y="2625"/>
                      <a:pt x="4406" y="2534"/>
                    </a:cubicBezTo>
                    <a:cubicBezTo>
                      <a:pt x="4680" y="2466"/>
                      <a:pt x="4954" y="2374"/>
                      <a:pt x="5205" y="2283"/>
                    </a:cubicBezTo>
                    <a:cubicBezTo>
                      <a:pt x="5707" y="2123"/>
                      <a:pt x="6232" y="1964"/>
                      <a:pt x="6643" y="1667"/>
                    </a:cubicBezTo>
                    <a:cubicBezTo>
                      <a:pt x="7008" y="1393"/>
                      <a:pt x="7305" y="1005"/>
                      <a:pt x="7373" y="571"/>
                    </a:cubicBezTo>
                    <a:cubicBezTo>
                      <a:pt x="6050" y="183"/>
                      <a:pt x="4657" y="1"/>
                      <a:pt x="3196" y="1"/>
                    </a:cubicBezTo>
                    <a:cubicBezTo>
                      <a:pt x="2101" y="1"/>
                      <a:pt x="1028" y="115"/>
                      <a:pt x="1" y="320"/>
                    </a:cubicBezTo>
                    <a:cubicBezTo>
                      <a:pt x="572" y="868"/>
                      <a:pt x="1142" y="1416"/>
                      <a:pt x="1758" y="1895"/>
                    </a:cubicBezTo>
                    <a:cubicBezTo>
                      <a:pt x="2306" y="2329"/>
                      <a:pt x="2923" y="2740"/>
                      <a:pt x="3584" y="2717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2606;p34">
                <a:extLst>
                  <a:ext uri="{FF2B5EF4-FFF2-40B4-BE49-F238E27FC236}">
                    <a16:creationId xmlns:a16="http://schemas.microsoft.com/office/drawing/2014/main" id="{E500B01A-AB88-4997-B53F-2A1B74C52ED0}"/>
                  </a:ext>
                </a:extLst>
              </p:cNvPr>
              <p:cNvSpPr/>
              <p:nvPr/>
            </p:nvSpPr>
            <p:spPr>
              <a:xfrm>
                <a:off x="3858487" y="188219"/>
                <a:ext cx="156135" cy="278495"/>
              </a:xfrm>
              <a:custGeom>
                <a:avLst/>
                <a:gdLst/>
                <a:ahLst/>
                <a:cxnLst/>
                <a:rect l="l" t="t" r="r" b="b"/>
                <a:pathLst>
                  <a:path w="4223" h="7533" extrusionOk="0">
                    <a:moveTo>
                      <a:pt x="2168" y="6780"/>
                    </a:moveTo>
                    <a:cubicBezTo>
                      <a:pt x="2648" y="6323"/>
                      <a:pt x="2990" y="5753"/>
                      <a:pt x="3355" y="5205"/>
                    </a:cubicBezTo>
                    <a:cubicBezTo>
                      <a:pt x="3652" y="4725"/>
                      <a:pt x="3949" y="4223"/>
                      <a:pt x="4086" y="3675"/>
                    </a:cubicBezTo>
                    <a:cubicBezTo>
                      <a:pt x="4223" y="3082"/>
                      <a:pt x="4131" y="2443"/>
                      <a:pt x="4063" y="1849"/>
                    </a:cubicBezTo>
                    <a:lnTo>
                      <a:pt x="3812" y="1"/>
                    </a:lnTo>
                    <a:cubicBezTo>
                      <a:pt x="1917" y="2055"/>
                      <a:pt x="571" y="4611"/>
                      <a:pt x="0" y="7442"/>
                    </a:cubicBezTo>
                    <a:cubicBezTo>
                      <a:pt x="137" y="7464"/>
                      <a:pt x="251" y="7487"/>
                      <a:pt x="388" y="7510"/>
                    </a:cubicBezTo>
                    <a:cubicBezTo>
                      <a:pt x="1050" y="7533"/>
                      <a:pt x="1689" y="7213"/>
                      <a:pt x="2168" y="6780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2607;p34">
                <a:extLst>
                  <a:ext uri="{FF2B5EF4-FFF2-40B4-BE49-F238E27FC236}">
                    <a16:creationId xmlns:a16="http://schemas.microsoft.com/office/drawing/2014/main" id="{2543FEBB-4F1D-6CEA-2BD2-8DD696D9ACD8}"/>
                  </a:ext>
                </a:extLst>
              </p:cNvPr>
              <p:cNvSpPr/>
              <p:nvPr/>
            </p:nvSpPr>
            <p:spPr>
              <a:xfrm>
                <a:off x="4224719" y="113946"/>
                <a:ext cx="161200" cy="172206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4658" extrusionOk="0">
                    <a:moveTo>
                      <a:pt x="388" y="2147"/>
                    </a:moveTo>
                    <a:cubicBezTo>
                      <a:pt x="320" y="1348"/>
                      <a:pt x="845" y="549"/>
                      <a:pt x="1598" y="275"/>
                    </a:cubicBezTo>
                    <a:cubicBezTo>
                      <a:pt x="2351" y="1"/>
                      <a:pt x="3241" y="184"/>
                      <a:pt x="3835" y="731"/>
                    </a:cubicBezTo>
                    <a:cubicBezTo>
                      <a:pt x="4017" y="891"/>
                      <a:pt x="4177" y="1097"/>
                      <a:pt x="4246" y="1325"/>
                    </a:cubicBezTo>
                    <a:cubicBezTo>
                      <a:pt x="4360" y="1599"/>
                      <a:pt x="4337" y="1941"/>
                      <a:pt x="4269" y="2238"/>
                    </a:cubicBezTo>
                    <a:cubicBezTo>
                      <a:pt x="4063" y="3082"/>
                      <a:pt x="3515" y="3836"/>
                      <a:pt x="2785" y="4269"/>
                    </a:cubicBezTo>
                    <a:cubicBezTo>
                      <a:pt x="2420" y="4498"/>
                      <a:pt x="1986" y="4657"/>
                      <a:pt x="1575" y="4566"/>
                    </a:cubicBezTo>
                    <a:cubicBezTo>
                      <a:pt x="1005" y="4429"/>
                      <a:pt x="617" y="3881"/>
                      <a:pt x="365" y="3356"/>
                    </a:cubicBezTo>
                    <a:cubicBezTo>
                      <a:pt x="251" y="3128"/>
                      <a:pt x="160" y="2877"/>
                      <a:pt x="114" y="2626"/>
                    </a:cubicBezTo>
                    <a:cubicBezTo>
                      <a:pt x="0" y="1895"/>
                      <a:pt x="480" y="1097"/>
                      <a:pt x="1187" y="86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2608;p34">
                <a:extLst>
                  <a:ext uri="{FF2B5EF4-FFF2-40B4-BE49-F238E27FC236}">
                    <a16:creationId xmlns:a16="http://schemas.microsoft.com/office/drawing/2014/main" id="{4C853F8F-0AF2-ECCF-8F2D-0DEDA6601EC4}"/>
                  </a:ext>
                </a:extLst>
              </p:cNvPr>
              <p:cNvSpPr/>
              <p:nvPr/>
            </p:nvSpPr>
            <p:spPr>
              <a:xfrm>
                <a:off x="3866066" y="395771"/>
                <a:ext cx="70913" cy="266776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7216" extrusionOk="0">
                    <a:moveTo>
                      <a:pt x="1819" y="0"/>
                    </a:moveTo>
                    <a:cubicBezTo>
                      <a:pt x="1453" y="0"/>
                      <a:pt x="1131" y="221"/>
                      <a:pt x="913" y="504"/>
                    </a:cubicBezTo>
                    <a:cubicBezTo>
                      <a:pt x="662" y="778"/>
                      <a:pt x="503" y="1120"/>
                      <a:pt x="366" y="1462"/>
                    </a:cubicBezTo>
                    <a:cubicBezTo>
                      <a:pt x="92" y="2147"/>
                      <a:pt x="0" y="2878"/>
                      <a:pt x="0" y="3631"/>
                    </a:cubicBezTo>
                    <a:cubicBezTo>
                      <a:pt x="0" y="4361"/>
                      <a:pt x="115" y="5092"/>
                      <a:pt x="388" y="5776"/>
                    </a:cubicBezTo>
                    <a:cubicBezTo>
                      <a:pt x="525" y="6119"/>
                      <a:pt x="708" y="6461"/>
                      <a:pt x="936" y="6735"/>
                    </a:cubicBezTo>
                    <a:cubicBezTo>
                      <a:pt x="1176" y="6996"/>
                      <a:pt x="1498" y="7216"/>
                      <a:pt x="1864" y="7216"/>
                    </a:cubicBezTo>
                    <a:cubicBezTo>
                      <a:pt x="1882" y="7216"/>
                      <a:pt x="1900" y="7215"/>
                      <a:pt x="1918" y="7214"/>
                    </a:cubicBezTo>
                    <a:cubicBezTo>
                      <a:pt x="1530" y="7192"/>
                      <a:pt x="1233" y="6963"/>
                      <a:pt x="1005" y="6689"/>
                    </a:cubicBezTo>
                    <a:cubicBezTo>
                      <a:pt x="799" y="6415"/>
                      <a:pt x="640" y="6073"/>
                      <a:pt x="503" y="5731"/>
                    </a:cubicBezTo>
                    <a:cubicBezTo>
                      <a:pt x="274" y="5069"/>
                      <a:pt x="160" y="4338"/>
                      <a:pt x="160" y="3631"/>
                    </a:cubicBezTo>
                    <a:cubicBezTo>
                      <a:pt x="160" y="2900"/>
                      <a:pt x="252" y="2170"/>
                      <a:pt x="480" y="1508"/>
                    </a:cubicBezTo>
                    <a:cubicBezTo>
                      <a:pt x="594" y="1166"/>
                      <a:pt x="754" y="823"/>
                      <a:pt x="982" y="549"/>
                    </a:cubicBezTo>
                    <a:cubicBezTo>
                      <a:pt x="1187" y="253"/>
                      <a:pt x="1484" y="24"/>
                      <a:pt x="1872" y="2"/>
                    </a:cubicBezTo>
                    <a:cubicBezTo>
                      <a:pt x="1854" y="1"/>
                      <a:pt x="1836" y="0"/>
                      <a:pt x="18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2609;p34">
                <a:extLst>
                  <a:ext uri="{FF2B5EF4-FFF2-40B4-BE49-F238E27FC236}">
                    <a16:creationId xmlns:a16="http://schemas.microsoft.com/office/drawing/2014/main" id="{FAA614F1-C4EF-B33E-F489-67870657893B}"/>
                  </a:ext>
                </a:extLst>
              </p:cNvPr>
              <p:cNvSpPr/>
              <p:nvPr/>
            </p:nvSpPr>
            <p:spPr>
              <a:xfrm>
                <a:off x="3935275" y="395771"/>
                <a:ext cx="70063" cy="266776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7216" extrusionOk="0">
                    <a:moveTo>
                      <a:pt x="51" y="0"/>
                    </a:moveTo>
                    <a:cubicBezTo>
                      <a:pt x="34" y="0"/>
                      <a:pt x="17" y="1"/>
                      <a:pt x="0" y="2"/>
                    </a:cubicBezTo>
                    <a:cubicBezTo>
                      <a:pt x="365" y="24"/>
                      <a:pt x="662" y="253"/>
                      <a:pt x="890" y="527"/>
                    </a:cubicBezTo>
                    <a:cubicBezTo>
                      <a:pt x="1119" y="823"/>
                      <a:pt x="1256" y="1143"/>
                      <a:pt x="1392" y="1485"/>
                    </a:cubicBezTo>
                    <a:cubicBezTo>
                      <a:pt x="1621" y="2147"/>
                      <a:pt x="1735" y="2878"/>
                      <a:pt x="1735" y="3608"/>
                    </a:cubicBezTo>
                    <a:cubicBezTo>
                      <a:pt x="1735" y="4316"/>
                      <a:pt x="1644" y="5046"/>
                      <a:pt x="1415" y="5731"/>
                    </a:cubicBezTo>
                    <a:cubicBezTo>
                      <a:pt x="1301" y="6050"/>
                      <a:pt x="1141" y="6393"/>
                      <a:pt x="913" y="6667"/>
                    </a:cubicBezTo>
                    <a:cubicBezTo>
                      <a:pt x="708" y="6963"/>
                      <a:pt x="411" y="7192"/>
                      <a:pt x="46" y="7214"/>
                    </a:cubicBezTo>
                    <a:cubicBezTo>
                      <a:pt x="63" y="7215"/>
                      <a:pt x="80" y="7216"/>
                      <a:pt x="96" y="7216"/>
                    </a:cubicBezTo>
                    <a:cubicBezTo>
                      <a:pt x="442" y="7216"/>
                      <a:pt x="764" y="6996"/>
                      <a:pt x="982" y="6735"/>
                    </a:cubicBezTo>
                    <a:cubicBezTo>
                      <a:pt x="1233" y="6438"/>
                      <a:pt x="1415" y="6119"/>
                      <a:pt x="1529" y="5776"/>
                    </a:cubicBezTo>
                    <a:cubicBezTo>
                      <a:pt x="1803" y="5069"/>
                      <a:pt x="1895" y="4338"/>
                      <a:pt x="1895" y="3608"/>
                    </a:cubicBezTo>
                    <a:cubicBezTo>
                      <a:pt x="1895" y="2855"/>
                      <a:pt x="1781" y="2124"/>
                      <a:pt x="1507" y="1440"/>
                    </a:cubicBezTo>
                    <a:cubicBezTo>
                      <a:pt x="1370" y="1097"/>
                      <a:pt x="1187" y="755"/>
                      <a:pt x="959" y="481"/>
                    </a:cubicBezTo>
                    <a:cubicBezTo>
                      <a:pt x="719" y="220"/>
                      <a:pt x="397" y="0"/>
                      <a:pt x="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2610;p34">
                <a:extLst>
                  <a:ext uri="{FF2B5EF4-FFF2-40B4-BE49-F238E27FC236}">
                    <a16:creationId xmlns:a16="http://schemas.microsoft.com/office/drawing/2014/main" id="{A14355F9-6442-2116-EB0C-BF84461ED631}"/>
                  </a:ext>
                </a:extLst>
              </p:cNvPr>
              <p:cNvSpPr/>
              <p:nvPr/>
            </p:nvSpPr>
            <p:spPr>
              <a:xfrm>
                <a:off x="4611211" y="94536"/>
                <a:ext cx="236328" cy="208363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5636" extrusionOk="0">
                    <a:moveTo>
                      <a:pt x="251" y="1"/>
                    </a:moveTo>
                    <a:cubicBezTo>
                      <a:pt x="114" y="138"/>
                      <a:pt x="69" y="343"/>
                      <a:pt x="69" y="526"/>
                    </a:cubicBezTo>
                    <a:cubicBezTo>
                      <a:pt x="46" y="731"/>
                      <a:pt x="114" y="937"/>
                      <a:pt x="160" y="1119"/>
                    </a:cubicBezTo>
                    <a:cubicBezTo>
                      <a:pt x="274" y="1485"/>
                      <a:pt x="480" y="1827"/>
                      <a:pt x="685" y="2169"/>
                    </a:cubicBezTo>
                    <a:cubicBezTo>
                      <a:pt x="1119" y="2808"/>
                      <a:pt x="1666" y="3379"/>
                      <a:pt x="2237" y="3904"/>
                    </a:cubicBezTo>
                    <a:cubicBezTo>
                      <a:pt x="2831" y="4406"/>
                      <a:pt x="3470" y="4886"/>
                      <a:pt x="4177" y="5228"/>
                    </a:cubicBezTo>
                    <a:cubicBezTo>
                      <a:pt x="4542" y="5388"/>
                      <a:pt x="4908" y="5525"/>
                      <a:pt x="5296" y="5593"/>
                    </a:cubicBezTo>
                    <a:cubicBezTo>
                      <a:pt x="5422" y="5609"/>
                      <a:pt x="5558" y="5636"/>
                      <a:pt x="5691" y="5636"/>
                    </a:cubicBezTo>
                    <a:cubicBezTo>
                      <a:pt x="5751" y="5636"/>
                      <a:pt x="5810" y="5630"/>
                      <a:pt x="5866" y="5616"/>
                    </a:cubicBezTo>
                    <a:cubicBezTo>
                      <a:pt x="6072" y="5593"/>
                      <a:pt x="6277" y="5525"/>
                      <a:pt x="6391" y="5365"/>
                    </a:cubicBezTo>
                    <a:lnTo>
                      <a:pt x="6391" y="5365"/>
                    </a:lnTo>
                    <a:cubicBezTo>
                      <a:pt x="6216" y="5527"/>
                      <a:pt x="5993" y="5577"/>
                      <a:pt x="5765" y="5577"/>
                    </a:cubicBezTo>
                    <a:cubicBezTo>
                      <a:pt x="5606" y="5577"/>
                      <a:pt x="5445" y="5553"/>
                      <a:pt x="5296" y="5525"/>
                    </a:cubicBezTo>
                    <a:cubicBezTo>
                      <a:pt x="4930" y="5433"/>
                      <a:pt x="4588" y="5274"/>
                      <a:pt x="4246" y="5091"/>
                    </a:cubicBezTo>
                    <a:cubicBezTo>
                      <a:pt x="3561" y="4749"/>
                      <a:pt x="2922" y="4292"/>
                      <a:pt x="2351" y="3790"/>
                    </a:cubicBezTo>
                    <a:cubicBezTo>
                      <a:pt x="1781" y="3288"/>
                      <a:pt x="1233" y="2717"/>
                      <a:pt x="799" y="2078"/>
                    </a:cubicBezTo>
                    <a:cubicBezTo>
                      <a:pt x="571" y="1781"/>
                      <a:pt x="388" y="1439"/>
                      <a:pt x="228" y="1097"/>
                    </a:cubicBezTo>
                    <a:cubicBezTo>
                      <a:pt x="114" y="731"/>
                      <a:pt x="0" y="321"/>
                      <a:pt x="251" y="1"/>
                    </a:cubicBezTo>
                    <a:close/>
                  </a:path>
                </a:pathLst>
              </a:custGeom>
              <a:solidFill>
                <a:srgbClr val="00C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2611;p34">
                <a:extLst>
                  <a:ext uri="{FF2B5EF4-FFF2-40B4-BE49-F238E27FC236}">
                    <a16:creationId xmlns:a16="http://schemas.microsoft.com/office/drawing/2014/main" id="{0F3544DF-A9B6-DD38-A761-91B66CFA415D}"/>
                  </a:ext>
                </a:extLst>
              </p:cNvPr>
              <p:cNvSpPr/>
              <p:nvPr/>
            </p:nvSpPr>
            <p:spPr>
              <a:xfrm>
                <a:off x="4620491" y="84074"/>
                <a:ext cx="235478" cy="208807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5648" extrusionOk="0">
                    <a:moveTo>
                      <a:pt x="682" y="1"/>
                    </a:moveTo>
                    <a:cubicBezTo>
                      <a:pt x="623" y="1"/>
                      <a:pt x="563" y="3"/>
                      <a:pt x="502" y="10"/>
                    </a:cubicBezTo>
                    <a:cubicBezTo>
                      <a:pt x="320" y="33"/>
                      <a:pt x="114" y="124"/>
                      <a:pt x="0" y="284"/>
                    </a:cubicBezTo>
                    <a:cubicBezTo>
                      <a:pt x="172" y="112"/>
                      <a:pt x="389" y="55"/>
                      <a:pt x="608" y="55"/>
                    </a:cubicBezTo>
                    <a:cubicBezTo>
                      <a:pt x="768" y="55"/>
                      <a:pt x="929" y="86"/>
                      <a:pt x="1073" y="124"/>
                    </a:cubicBezTo>
                    <a:cubicBezTo>
                      <a:pt x="1461" y="215"/>
                      <a:pt x="1803" y="352"/>
                      <a:pt x="2146" y="535"/>
                    </a:cubicBezTo>
                    <a:cubicBezTo>
                      <a:pt x="2831" y="900"/>
                      <a:pt x="3447" y="1357"/>
                      <a:pt x="4040" y="1859"/>
                    </a:cubicBezTo>
                    <a:cubicBezTo>
                      <a:pt x="4611" y="2361"/>
                      <a:pt x="5136" y="2932"/>
                      <a:pt x="5592" y="3548"/>
                    </a:cubicBezTo>
                    <a:cubicBezTo>
                      <a:pt x="5821" y="3868"/>
                      <a:pt x="6003" y="4187"/>
                      <a:pt x="6140" y="4552"/>
                    </a:cubicBezTo>
                    <a:cubicBezTo>
                      <a:pt x="6277" y="4895"/>
                      <a:pt x="6369" y="5328"/>
                      <a:pt x="6140" y="5648"/>
                    </a:cubicBezTo>
                    <a:cubicBezTo>
                      <a:pt x="6277" y="5511"/>
                      <a:pt x="6323" y="5306"/>
                      <a:pt x="6323" y="5100"/>
                    </a:cubicBezTo>
                    <a:cubicBezTo>
                      <a:pt x="6323" y="4895"/>
                      <a:pt x="6277" y="4712"/>
                      <a:pt x="6232" y="4529"/>
                    </a:cubicBezTo>
                    <a:cubicBezTo>
                      <a:pt x="6095" y="4141"/>
                      <a:pt x="5912" y="3799"/>
                      <a:pt x="5707" y="3480"/>
                    </a:cubicBezTo>
                    <a:cubicBezTo>
                      <a:pt x="5273" y="2818"/>
                      <a:pt x="4725" y="2247"/>
                      <a:pt x="4154" y="1722"/>
                    </a:cubicBezTo>
                    <a:cubicBezTo>
                      <a:pt x="3561" y="1220"/>
                      <a:pt x="2922" y="763"/>
                      <a:pt x="2214" y="421"/>
                    </a:cubicBezTo>
                    <a:cubicBezTo>
                      <a:pt x="1849" y="261"/>
                      <a:pt x="1484" y="101"/>
                      <a:pt x="1096" y="33"/>
                    </a:cubicBezTo>
                    <a:cubicBezTo>
                      <a:pt x="967" y="17"/>
                      <a:pt x="826" y="1"/>
                      <a:pt x="6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2612;p34">
                <a:extLst>
                  <a:ext uri="{FF2B5EF4-FFF2-40B4-BE49-F238E27FC236}">
                    <a16:creationId xmlns:a16="http://schemas.microsoft.com/office/drawing/2014/main" id="{AC2F73D2-29F3-C5CB-5E24-62D1BEA84CF5}"/>
                  </a:ext>
                </a:extLst>
              </p:cNvPr>
              <p:cNvSpPr/>
              <p:nvPr/>
            </p:nvSpPr>
            <p:spPr>
              <a:xfrm>
                <a:off x="4612062" y="94536"/>
                <a:ext cx="235478" cy="209324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5662" extrusionOk="0">
                    <a:moveTo>
                      <a:pt x="6368" y="5365"/>
                    </a:moveTo>
                    <a:cubicBezTo>
                      <a:pt x="6254" y="5525"/>
                      <a:pt x="6049" y="5593"/>
                      <a:pt x="5843" y="5616"/>
                    </a:cubicBezTo>
                    <a:cubicBezTo>
                      <a:pt x="5661" y="5662"/>
                      <a:pt x="5455" y="5639"/>
                      <a:pt x="5273" y="5616"/>
                    </a:cubicBezTo>
                    <a:cubicBezTo>
                      <a:pt x="4885" y="5525"/>
                      <a:pt x="4497" y="5388"/>
                      <a:pt x="4154" y="5228"/>
                    </a:cubicBezTo>
                    <a:cubicBezTo>
                      <a:pt x="3447" y="4886"/>
                      <a:pt x="2808" y="4429"/>
                      <a:pt x="2214" y="3927"/>
                    </a:cubicBezTo>
                    <a:cubicBezTo>
                      <a:pt x="1621" y="3402"/>
                      <a:pt x="1096" y="2831"/>
                      <a:pt x="662" y="2169"/>
                    </a:cubicBezTo>
                    <a:cubicBezTo>
                      <a:pt x="434" y="1850"/>
                      <a:pt x="251" y="1485"/>
                      <a:pt x="137" y="1119"/>
                    </a:cubicBezTo>
                    <a:cubicBezTo>
                      <a:pt x="91" y="937"/>
                      <a:pt x="23" y="731"/>
                      <a:pt x="46" y="526"/>
                    </a:cubicBezTo>
                    <a:cubicBezTo>
                      <a:pt x="46" y="343"/>
                      <a:pt x="91" y="138"/>
                      <a:pt x="228" y="1"/>
                    </a:cubicBezTo>
                    <a:cubicBezTo>
                      <a:pt x="0" y="321"/>
                      <a:pt x="91" y="731"/>
                      <a:pt x="228" y="1097"/>
                    </a:cubicBezTo>
                    <a:cubicBezTo>
                      <a:pt x="365" y="1439"/>
                      <a:pt x="548" y="1781"/>
                      <a:pt x="776" y="2078"/>
                    </a:cubicBezTo>
                    <a:cubicBezTo>
                      <a:pt x="1233" y="2717"/>
                      <a:pt x="1758" y="3265"/>
                      <a:pt x="2328" y="3767"/>
                    </a:cubicBezTo>
                    <a:cubicBezTo>
                      <a:pt x="2922" y="4292"/>
                      <a:pt x="3538" y="4726"/>
                      <a:pt x="4223" y="5091"/>
                    </a:cubicBezTo>
                    <a:cubicBezTo>
                      <a:pt x="4565" y="5274"/>
                      <a:pt x="4907" y="5411"/>
                      <a:pt x="5273" y="5502"/>
                    </a:cubicBezTo>
                    <a:cubicBezTo>
                      <a:pt x="5638" y="5593"/>
                      <a:pt x="6072" y="5639"/>
                      <a:pt x="6368" y="53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2613;p34">
                <a:extLst>
                  <a:ext uri="{FF2B5EF4-FFF2-40B4-BE49-F238E27FC236}">
                    <a16:creationId xmlns:a16="http://schemas.microsoft.com/office/drawing/2014/main" id="{47FBDA78-E034-F477-9749-8AD7DCEF41F2}"/>
                  </a:ext>
                </a:extLst>
              </p:cNvPr>
              <p:cNvSpPr/>
              <p:nvPr/>
            </p:nvSpPr>
            <p:spPr>
              <a:xfrm>
                <a:off x="4059312" y="861636"/>
                <a:ext cx="287794" cy="219417"/>
              </a:xfrm>
              <a:custGeom>
                <a:avLst/>
                <a:gdLst/>
                <a:ahLst/>
                <a:cxnLst/>
                <a:rect l="l" t="t" r="r" b="b"/>
                <a:pathLst>
                  <a:path w="7784" h="5935" extrusionOk="0">
                    <a:moveTo>
                      <a:pt x="7784" y="5090"/>
                    </a:moveTo>
                    <a:cubicBezTo>
                      <a:pt x="7533" y="5478"/>
                      <a:pt x="7076" y="5752"/>
                      <a:pt x="6620" y="5821"/>
                    </a:cubicBezTo>
                    <a:cubicBezTo>
                      <a:pt x="6140" y="5935"/>
                      <a:pt x="5661" y="5889"/>
                      <a:pt x="5182" y="5821"/>
                    </a:cubicBezTo>
                    <a:cubicBezTo>
                      <a:pt x="4246" y="5661"/>
                      <a:pt x="3379" y="5227"/>
                      <a:pt x="2580" y="4702"/>
                    </a:cubicBezTo>
                    <a:cubicBezTo>
                      <a:pt x="1826" y="4154"/>
                      <a:pt x="1119" y="3492"/>
                      <a:pt x="617" y="2694"/>
                    </a:cubicBezTo>
                    <a:cubicBezTo>
                      <a:pt x="366" y="2283"/>
                      <a:pt x="183" y="1826"/>
                      <a:pt x="92" y="1370"/>
                    </a:cubicBezTo>
                    <a:cubicBezTo>
                      <a:pt x="0" y="890"/>
                      <a:pt x="92" y="388"/>
                      <a:pt x="366" y="0"/>
                    </a:cubicBezTo>
                    <a:cubicBezTo>
                      <a:pt x="137" y="411"/>
                      <a:pt x="92" y="890"/>
                      <a:pt x="206" y="1347"/>
                    </a:cubicBezTo>
                    <a:cubicBezTo>
                      <a:pt x="297" y="1781"/>
                      <a:pt x="525" y="2214"/>
                      <a:pt x="777" y="2579"/>
                    </a:cubicBezTo>
                    <a:cubicBezTo>
                      <a:pt x="1279" y="3355"/>
                      <a:pt x="1963" y="3995"/>
                      <a:pt x="2717" y="4520"/>
                    </a:cubicBezTo>
                    <a:cubicBezTo>
                      <a:pt x="3470" y="5045"/>
                      <a:pt x="4314" y="5455"/>
                      <a:pt x="5227" y="5638"/>
                    </a:cubicBezTo>
                    <a:cubicBezTo>
                      <a:pt x="5661" y="5752"/>
                      <a:pt x="6140" y="5775"/>
                      <a:pt x="6597" y="5729"/>
                    </a:cubicBezTo>
                    <a:cubicBezTo>
                      <a:pt x="7053" y="5661"/>
                      <a:pt x="7487" y="5455"/>
                      <a:pt x="7784" y="509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2614;p34">
                <a:extLst>
                  <a:ext uri="{FF2B5EF4-FFF2-40B4-BE49-F238E27FC236}">
                    <a16:creationId xmlns:a16="http://schemas.microsoft.com/office/drawing/2014/main" id="{61BA8647-8F48-61E6-6230-A5E77C3FDD39}"/>
                  </a:ext>
                </a:extLst>
              </p:cNvPr>
              <p:cNvSpPr/>
              <p:nvPr/>
            </p:nvSpPr>
            <p:spPr>
              <a:xfrm>
                <a:off x="4072806" y="831246"/>
                <a:ext cx="286981" cy="218604"/>
              </a:xfrm>
              <a:custGeom>
                <a:avLst/>
                <a:gdLst/>
                <a:ahLst/>
                <a:cxnLst/>
                <a:rect l="l" t="t" r="r" b="b"/>
                <a:pathLst>
                  <a:path w="7762" h="5913" extrusionOk="0">
                    <a:moveTo>
                      <a:pt x="1" y="822"/>
                    </a:moveTo>
                    <a:cubicBezTo>
                      <a:pt x="252" y="434"/>
                      <a:pt x="708" y="183"/>
                      <a:pt x="1165" y="92"/>
                    </a:cubicBezTo>
                    <a:cubicBezTo>
                      <a:pt x="1644" y="0"/>
                      <a:pt x="2123" y="23"/>
                      <a:pt x="2580" y="92"/>
                    </a:cubicBezTo>
                    <a:cubicBezTo>
                      <a:pt x="3539" y="252"/>
                      <a:pt x="4406" y="685"/>
                      <a:pt x="5182" y="1210"/>
                    </a:cubicBezTo>
                    <a:cubicBezTo>
                      <a:pt x="5958" y="1758"/>
                      <a:pt x="6666" y="2420"/>
                      <a:pt x="7168" y="3219"/>
                    </a:cubicBezTo>
                    <a:cubicBezTo>
                      <a:pt x="7419" y="3630"/>
                      <a:pt x="7601" y="4086"/>
                      <a:pt x="7693" y="4543"/>
                    </a:cubicBezTo>
                    <a:cubicBezTo>
                      <a:pt x="7761" y="5022"/>
                      <a:pt x="7693" y="5524"/>
                      <a:pt x="7419" y="5912"/>
                    </a:cubicBezTo>
                    <a:cubicBezTo>
                      <a:pt x="7647" y="5501"/>
                      <a:pt x="7693" y="5022"/>
                      <a:pt x="7579" y="4565"/>
                    </a:cubicBezTo>
                    <a:cubicBezTo>
                      <a:pt x="7465" y="4132"/>
                      <a:pt x="7259" y="3698"/>
                      <a:pt x="7008" y="3333"/>
                    </a:cubicBezTo>
                    <a:cubicBezTo>
                      <a:pt x="6506" y="2557"/>
                      <a:pt x="5821" y="1918"/>
                      <a:pt x="5068" y="1393"/>
                    </a:cubicBezTo>
                    <a:cubicBezTo>
                      <a:pt x="4292" y="868"/>
                      <a:pt x="3447" y="457"/>
                      <a:pt x="2557" y="274"/>
                    </a:cubicBezTo>
                    <a:cubicBezTo>
                      <a:pt x="2101" y="160"/>
                      <a:pt x="1644" y="137"/>
                      <a:pt x="1188" y="206"/>
                    </a:cubicBezTo>
                    <a:cubicBezTo>
                      <a:pt x="731" y="252"/>
                      <a:pt x="297" y="457"/>
                      <a:pt x="1" y="8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2615;p34">
                <a:extLst>
                  <a:ext uri="{FF2B5EF4-FFF2-40B4-BE49-F238E27FC236}">
                    <a16:creationId xmlns:a16="http://schemas.microsoft.com/office/drawing/2014/main" id="{B5A9D844-83DC-DC4A-D7DB-FE6D154148FC}"/>
                  </a:ext>
                </a:extLst>
              </p:cNvPr>
              <p:cNvSpPr/>
              <p:nvPr/>
            </p:nvSpPr>
            <p:spPr>
              <a:xfrm>
                <a:off x="4534423" y="655710"/>
                <a:ext cx="336746" cy="27934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7556" extrusionOk="0">
                    <a:moveTo>
                      <a:pt x="8537" y="1"/>
                    </a:moveTo>
                    <a:cubicBezTo>
                      <a:pt x="8902" y="457"/>
                      <a:pt x="9085" y="1074"/>
                      <a:pt x="9107" y="1667"/>
                    </a:cubicBezTo>
                    <a:cubicBezTo>
                      <a:pt x="9107" y="2260"/>
                      <a:pt x="8948" y="2854"/>
                      <a:pt x="8719" y="3402"/>
                    </a:cubicBezTo>
                    <a:cubicBezTo>
                      <a:pt x="8240" y="4497"/>
                      <a:pt x="7418" y="5410"/>
                      <a:pt x="6482" y="6141"/>
                    </a:cubicBezTo>
                    <a:cubicBezTo>
                      <a:pt x="5501" y="6826"/>
                      <a:pt x="4383" y="7351"/>
                      <a:pt x="3196" y="7487"/>
                    </a:cubicBezTo>
                    <a:cubicBezTo>
                      <a:pt x="2602" y="7556"/>
                      <a:pt x="2009" y="7510"/>
                      <a:pt x="1438" y="7328"/>
                    </a:cubicBezTo>
                    <a:cubicBezTo>
                      <a:pt x="867" y="7145"/>
                      <a:pt x="342" y="6803"/>
                      <a:pt x="0" y="6323"/>
                    </a:cubicBezTo>
                    <a:cubicBezTo>
                      <a:pt x="388" y="6757"/>
                      <a:pt x="913" y="7054"/>
                      <a:pt x="1461" y="7191"/>
                    </a:cubicBezTo>
                    <a:cubicBezTo>
                      <a:pt x="2032" y="7351"/>
                      <a:pt x="2602" y="7351"/>
                      <a:pt x="3173" y="7259"/>
                    </a:cubicBezTo>
                    <a:cubicBezTo>
                      <a:pt x="4314" y="7077"/>
                      <a:pt x="5364" y="6574"/>
                      <a:pt x="6300" y="5890"/>
                    </a:cubicBezTo>
                    <a:cubicBezTo>
                      <a:pt x="7213" y="5205"/>
                      <a:pt x="8012" y="4338"/>
                      <a:pt x="8514" y="3310"/>
                    </a:cubicBezTo>
                    <a:cubicBezTo>
                      <a:pt x="8765" y="2785"/>
                      <a:pt x="8925" y="2238"/>
                      <a:pt x="8948" y="1667"/>
                    </a:cubicBezTo>
                    <a:cubicBezTo>
                      <a:pt x="8993" y="1096"/>
                      <a:pt x="8856" y="503"/>
                      <a:pt x="85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2616;p34">
                <a:extLst>
                  <a:ext uri="{FF2B5EF4-FFF2-40B4-BE49-F238E27FC236}">
                    <a16:creationId xmlns:a16="http://schemas.microsoft.com/office/drawing/2014/main" id="{90547FC6-A76C-B2C1-9CB4-9B3534EE7D5E}"/>
                  </a:ext>
                </a:extLst>
              </p:cNvPr>
              <p:cNvSpPr/>
              <p:nvPr/>
            </p:nvSpPr>
            <p:spPr>
              <a:xfrm>
                <a:off x="4514163" y="610163"/>
                <a:ext cx="335895" cy="279345"/>
              </a:xfrm>
              <a:custGeom>
                <a:avLst/>
                <a:gdLst/>
                <a:ahLst/>
                <a:cxnLst/>
                <a:rect l="l" t="t" r="r" b="b"/>
                <a:pathLst>
                  <a:path w="9085" h="7556" extrusionOk="0">
                    <a:moveTo>
                      <a:pt x="548" y="7555"/>
                    </a:moveTo>
                    <a:cubicBezTo>
                      <a:pt x="183" y="7099"/>
                      <a:pt x="0" y="6483"/>
                      <a:pt x="0" y="5889"/>
                    </a:cubicBezTo>
                    <a:cubicBezTo>
                      <a:pt x="0" y="5296"/>
                      <a:pt x="137" y="4702"/>
                      <a:pt x="388" y="4154"/>
                    </a:cubicBezTo>
                    <a:cubicBezTo>
                      <a:pt x="868" y="3059"/>
                      <a:pt x="1689" y="2146"/>
                      <a:pt x="2625" y="1415"/>
                    </a:cubicBezTo>
                    <a:cubicBezTo>
                      <a:pt x="3584" y="731"/>
                      <a:pt x="4702" y="206"/>
                      <a:pt x="5889" y="69"/>
                    </a:cubicBezTo>
                    <a:cubicBezTo>
                      <a:pt x="6483" y="0"/>
                      <a:pt x="7099" y="46"/>
                      <a:pt x="7670" y="228"/>
                    </a:cubicBezTo>
                    <a:cubicBezTo>
                      <a:pt x="8240" y="411"/>
                      <a:pt x="8765" y="753"/>
                      <a:pt x="9085" y="1233"/>
                    </a:cubicBezTo>
                    <a:cubicBezTo>
                      <a:pt x="8697" y="799"/>
                      <a:pt x="8195" y="502"/>
                      <a:pt x="7624" y="365"/>
                    </a:cubicBezTo>
                    <a:cubicBezTo>
                      <a:pt x="7076" y="206"/>
                      <a:pt x="6483" y="206"/>
                      <a:pt x="5935" y="297"/>
                    </a:cubicBezTo>
                    <a:cubicBezTo>
                      <a:pt x="4794" y="480"/>
                      <a:pt x="3721" y="982"/>
                      <a:pt x="2808" y="1666"/>
                    </a:cubicBezTo>
                    <a:cubicBezTo>
                      <a:pt x="1872" y="2351"/>
                      <a:pt x="1096" y="3219"/>
                      <a:pt x="594" y="4246"/>
                    </a:cubicBezTo>
                    <a:cubicBezTo>
                      <a:pt x="343" y="4771"/>
                      <a:pt x="160" y="5318"/>
                      <a:pt x="137" y="5889"/>
                    </a:cubicBezTo>
                    <a:cubicBezTo>
                      <a:pt x="114" y="6460"/>
                      <a:pt x="251" y="7053"/>
                      <a:pt x="548" y="755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2617;p34">
                <a:extLst>
                  <a:ext uri="{FF2B5EF4-FFF2-40B4-BE49-F238E27FC236}">
                    <a16:creationId xmlns:a16="http://schemas.microsoft.com/office/drawing/2014/main" id="{561DC616-BC9B-A876-EA23-A5B2E198F005}"/>
                  </a:ext>
                </a:extLst>
              </p:cNvPr>
              <p:cNvSpPr/>
              <p:nvPr/>
            </p:nvSpPr>
            <p:spPr>
              <a:xfrm>
                <a:off x="4099832" y="124926"/>
                <a:ext cx="349390" cy="260786"/>
              </a:xfrm>
              <a:custGeom>
                <a:avLst/>
                <a:gdLst/>
                <a:ahLst/>
                <a:cxnLst/>
                <a:rect l="l" t="t" r="r" b="b"/>
                <a:pathLst>
                  <a:path w="9450" h="7054" extrusionOk="0">
                    <a:moveTo>
                      <a:pt x="479" y="7054"/>
                    </a:moveTo>
                    <a:cubicBezTo>
                      <a:pt x="137" y="6574"/>
                      <a:pt x="0" y="5958"/>
                      <a:pt x="46" y="5365"/>
                    </a:cubicBezTo>
                    <a:cubicBezTo>
                      <a:pt x="69" y="4771"/>
                      <a:pt x="274" y="4178"/>
                      <a:pt x="548" y="3653"/>
                    </a:cubicBezTo>
                    <a:cubicBezTo>
                      <a:pt x="1119" y="2603"/>
                      <a:pt x="2009" y="1758"/>
                      <a:pt x="3013" y="1119"/>
                    </a:cubicBezTo>
                    <a:cubicBezTo>
                      <a:pt x="4017" y="503"/>
                      <a:pt x="5181" y="69"/>
                      <a:pt x="6368" y="24"/>
                    </a:cubicBezTo>
                    <a:cubicBezTo>
                      <a:pt x="6962" y="1"/>
                      <a:pt x="7578" y="69"/>
                      <a:pt x="8126" y="297"/>
                    </a:cubicBezTo>
                    <a:cubicBezTo>
                      <a:pt x="8674" y="526"/>
                      <a:pt x="9176" y="914"/>
                      <a:pt x="9450" y="1416"/>
                    </a:cubicBezTo>
                    <a:cubicBezTo>
                      <a:pt x="9107" y="959"/>
                      <a:pt x="8628" y="617"/>
                      <a:pt x="8080" y="434"/>
                    </a:cubicBezTo>
                    <a:cubicBezTo>
                      <a:pt x="7532" y="252"/>
                      <a:pt x="6962" y="206"/>
                      <a:pt x="6391" y="252"/>
                    </a:cubicBezTo>
                    <a:cubicBezTo>
                      <a:pt x="5227" y="343"/>
                      <a:pt x="4131" y="754"/>
                      <a:pt x="3173" y="1370"/>
                    </a:cubicBezTo>
                    <a:cubicBezTo>
                      <a:pt x="2191" y="1964"/>
                      <a:pt x="1324" y="2785"/>
                      <a:pt x="753" y="3767"/>
                    </a:cubicBezTo>
                    <a:cubicBezTo>
                      <a:pt x="457" y="4269"/>
                      <a:pt x="251" y="4817"/>
                      <a:pt x="183" y="5387"/>
                    </a:cubicBezTo>
                    <a:cubicBezTo>
                      <a:pt x="91" y="5935"/>
                      <a:pt x="183" y="6529"/>
                      <a:pt x="479" y="70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2618;p34">
                <a:extLst>
                  <a:ext uri="{FF2B5EF4-FFF2-40B4-BE49-F238E27FC236}">
                    <a16:creationId xmlns:a16="http://schemas.microsoft.com/office/drawing/2014/main" id="{707D1C6F-0D4E-66D9-7175-B9E4E86A93A3}"/>
                  </a:ext>
                </a:extLst>
              </p:cNvPr>
              <p:cNvSpPr/>
              <p:nvPr/>
            </p:nvSpPr>
            <p:spPr>
              <a:xfrm>
                <a:off x="4117541" y="177239"/>
                <a:ext cx="349427" cy="261637"/>
              </a:xfrm>
              <a:custGeom>
                <a:avLst/>
                <a:gdLst/>
                <a:ahLst/>
                <a:cxnLst/>
                <a:rect l="l" t="t" r="r" b="b"/>
                <a:pathLst>
                  <a:path w="9451" h="7077" extrusionOk="0">
                    <a:moveTo>
                      <a:pt x="8971" y="1"/>
                    </a:moveTo>
                    <a:cubicBezTo>
                      <a:pt x="9313" y="503"/>
                      <a:pt x="9450" y="1119"/>
                      <a:pt x="9404" y="1713"/>
                    </a:cubicBezTo>
                    <a:cubicBezTo>
                      <a:pt x="9382" y="2306"/>
                      <a:pt x="9176" y="2877"/>
                      <a:pt x="8902" y="3402"/>
                    </a:cubicBezTo>
                    <a:cubicBezTo>
                      <a:pt x="8332" y="4475"/>
                      <a:pt x="7441" y="5319"/>
                      <a:pt x="6437" y="5958"/>
                    </a:cubicBezTo>
                    <a:cubicBezTo>
                      <a:pt x="5433" y="6575"/>
                      <a:pt x="4269" y="7008"/>
                      <a:pt x="3082" y="7054"/>
                    </a:cubicBezTo>
                    <a:cubicBezTo>
                      <a:pt x="2488" y="7077"/>
                      <a:pt x="1872" y="6985"/>
                      <a:pt x="1324" y="6780"/>
                    </a:cubicBezTo>
                    <a:cubicBezTo>
                      <a:pt x="776" y="6529"/>
                      <a:pt x="274" y="6164"/>
                      <a:pt x="0" y="5639"/>
                    </a:cubicBezTo>
                    <a:cubicBezTo>
                      <a:pt x="343" y="6118"/>
                      <a:pt x="822" y="6460"/>
                      <a:pt x="1370" y="6620"/>
                    </a:cubicBezTo>
                    <a:cubicBezTo>
                      <a:pt x="1918" y="6826"/>
                      <a:pt x="2488" y="6871"/>
                      <a:pt x="3059" y="6826"/>
                    </a:cubicBezTo>
                    <a:cubicBezTo>
                      <a:pt x="4223" y="6734"/>
                      <a:pt x="5319" y="6301"/>
                      <a:pt x="6277" y="5707"/>
                    </a:cubicBezTo>
                    <a:cubicBezTo>
                      <a:pt x="7259" y="5091"/>
                      <a:pt x="8103" y="4292"/>
                      <a:pt x="8697" y="3288"/>
                    </a:cubicBezTo>
                    <a:cubicBezTo>
                      <a:pt x="8994" y="2808"/>
                      <a:pt x="9199" y="2261"/>
                      <a:pt x="9267" y="1690"/>
                    </a:cubicBezTo>
                    <a:cubicBezTo>
                      <a:pt x="9359" y="1119"/>
                      <a:pt x="9267" y="526"/>
                      <a:pt x="89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2619;p34">
                <a:extLst>
                  <a:ext uri="{FF2B5EF4-FFF2-40B4-BE49-F238E27FC236}">
                    <a16:creationId xmlns:a16="http://schemas.microsoft.com/office/drawing/2014/main" id="{A6287AE6-FE1A-700A-5660-21A3A2E30D91}"/>
                  </a:ext>
                </a:extLst>
              </p:cNvPr>
              <p:cNvSpPr/>
              <p:nvPr/>
            </p:nvSpPr>
            <p:spPr>
              <a:xfrm>
                <a:off x="4186750" y="259092"/>
                <a:ext cx="337596" cy="241377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6529" extrusionOk="0">
                    <a:moveTo>
                      <a:pt x="7692" y="435"/>
                    </a:moveTo>
                    <a:cubicBezTo>
                      <a:pt x="6414" y="3014"/>
                      <a:pt x="3743" y="4840"/>
                      <a:pt x="867" y="5091"/>
                    </a:cubicBezTo>
                    <a:cubicBezTo>
                      <a:pt x="708" y="5114"/>
                      <a:pt x="525" y="5114"/>
                      <a:pt x="388" y="5228"/>
                    </a:cubicBezTo>
                    <a:cubicBezTo>
                      <a:pt x="0" y="5456"/>
                      <a:pt x="183" y="6118"/>
                      <a:pt x="594" y="6323"/>
                    </a:cubicBezTo>
                    <a:cubicBezTo>
                      <a:pt x="982" y="6529"/>
                      <a:pt x="1484" y="6438"/>
                      <a:pt x="1917" y="6346"/>
                    </a:cubicBezTo>
                    <a:cubicBezTo>
                      <a:pt x="3378" y="6004"/>
                      <a:pt x="4862" y="5662"/>
                      <a:pt x="6094" y="4794"/>
                    </a:cubicBezTo>
                    <a:cubicBezTo>
                      <a:pt x="7350" y="3904"/>
                      <a:pt x="8217" y="2557"/>
                      <a:pt x="8970" y="1211"/>
                    </a:cubicBezTo>
                    <a:cubicBezTo>
                      <a:pt x="9039" y="1051"/>
                      <a:pt x="9130" y="868"/>
                      <a:pt x="9062" y="731"/>
                    </a:cubicBezTo>
                    <a:cubicBezTo>
                      <a:pt x="9016" y="617"/>
                      <a:pt x="8902" y="549"/>
                      <a:pt x="8788" y="503"/>
                    </a:cubicBezTo>
                    <a:cubicBezTo>
                      <a:pt x="8491" y="343"/>
                      <a:pt x="8194" y="161"/>
                      <a:pt x="7898" y="1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2620;p34">
                <a:extLst>
                  <a:ext uri="{FF2B5EF4-FFF2-40B4-BE49-F238E27FC236}">
                    <a16:creationId xmlns:a16="http://schemas.microsoft.com/office/drawing/2014/main" id="{7CAA569A-1623-4007-C0A8-A6BABE1460D9}"/>
                  </a:ext>
                </a:extLst>
              </p:cNvPr>
              <p:cNvSpPr/>
              <p:nvPr/>
            </p:nvSpPr>
            <p:spPr>
              <a:xfrm>
                <a:off x="4116691" y="757823"/>
                <a:ext cx="308905" cy="268402"/>
              </a:xfrm>
              <a:custGeom>
                <a:avLst/>
                <a:gdLst/>
                <a:ahLst/>
                <a:cxnLst/>
                <a:rect l="l" t="t" r="r" b="b"/>
                <a:pathLst>
                  <a:path w="8355" h="7260" extrusionOk="0">
                    <a:moveTo>
                      <a:pt x="457" y="1507"/>
                    </a:moveTo>
                    <a:cubicBezTo>
                      <a:pt x="3310" y="1918"/>
                      <a:pt x="5867" y="3904"/>
                      <a:pt x="7008" y="6551"/>
                    </a:cubicBezTo>
                    <a:cubicBezTo>
                      <a:pt x="7076" y="6688"/>
                      <a:pt x="7145" y="6871"/>
                      <a:pt x="7282" y="6962"/>
                    </a:cubicBezTo>
                    <a:cubicBezTo>
                      <a:pt x="7647" y="7259"/>
                      <a:pt x="8195" y="6894"/>
                      <a:pt x="8286" y="6437"/>
                    </a:cubicBezTo>
                    <a:cubicBezTo>
                      <a:pt x="8355" y="5981"/>
                      <a:pt x="8104" y="5547"/>
                      <a:pt x="7875" y="5159"/>
                    </a:cubicBezTo>
                    <a:cubicBezTo>
                      <a:pt x="7099" y="3881"/>
                      <a:pt x="6300" y="2580"/>
                      <a:pt x="5113" y="1667"/>
                    </a:cubicBezTo>
                    <a:cubicBezTo>
                      <a:pt x="3858" y="754"/>
                      <a:pt x="2306" y="366"/>
                      <a:pt x="799" y="69"/>
                    </a:cubicBezTo>
                    <a:cubicBezTo>
                      <a:pt x="640" y="23"/>
                      <a:pt x="434" y="1"/>
                      <a:pt x="320" y="115"/>
                    </a:cubicBezTo>
                    <a:cubicBezTo>
                      <a:pt x="229" y="206"/>
                      <a:pt x="206" y="320"/>
                      <a:pt x="183" y="434"/>
                    </a:cubicBezTo>
                    <a:cubicBezTo>
                      <a:pt x="115" y="777"/>
                      <a:pt x="46" y="1119"/>
                      <a:pt x="1" y="1461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2621;p34">
                <a:extLst>
                  <a:ext uri="{FF2B5EF4-FFF2-40B4-BE49-F238E27FC236}">
                    <a16:creationId xmlns:a16="http://schemas.microsoft.com/office/drawing/2014/main" id="{4DF7F19A-4158-71A4-06B6-A0C56A80C048}"/>
                  </a:ext>
                </a:extLst>
              </p:cNvPr>
              <p:cNvSpPr/>
              <p:nvPr/>
            </p:nvSpPr>
            <p:spPr>
              <a:xfrm>
                <a:off x="4552982" y="92022"/>
                <a:ext cx="292009" cy="291176"/>
              </a:xfrm>
              <a:custGeom>
                <a:avLst/>
                <a:gdLst/>
                <a:ahLst/>
                <a:cxnLst/>
                <a:rect l="l" t="t" r="r" b="b"/>
                <a:pathLst>
                  <a:path w="7898" h="7876" extrusionOk="0">
                    <a:moveTo>
                      <a:pt x="7418" y="6392"/>
                    </a:moveTo>
                    <a:cubicBezTo>
                      <a:pt x="4634" y="5707"/>
                      <a:pt x="2260" y="3493"/>
                      <a:pt x="1370" y="754"/>
                    </a:cubicBezTo>
                    <a:cubicBezTo>
                      <a:pt x="1324" y="594"/>
                      <a:pt x="1278" y="434"/>
                      <a:pt x="1142" y="320"/>
                    </a:cubicBezTo>
                    <a:cubicBezTo>
                      <a:pt x="822" y="0"/>
                      <a:pt x="229" y="320"/>
                      <a:pt x="114" y="754"/>
                    </a:cubicBezTo>
                    <a:cubicBezTo>
                      <a:pt x="0" y="1187"/>
                      <a:pt x="206" y="1644"/>
                      <a:pt x="388" y="2055"/>
                    </a:cubicBezTo>
                    <a:cubicBezTo>
                      <a:pt x="1050" y="3401"/>
                      <a:pt x="1712" y="4794"/>
                      <a:pt x="2808" y="5775"/>
                    </a:cubicBezTo>
                    <a:cubicBezTo>
                      <a:pt x="3972" y="6825"/>
                      <a:pt x="5478" y="7350"/>
                      <a:pt x="6962" y="7784"/>
                    </a:cubicBezTo>
                    <a:cubicBezTo>
                      <a:pt x="7122" y="7852"/>
                      <a:pt x="7327" y="7875"/>
                      <a:pt x="7441" y="7784"/>
                    </a:cubicBezTo>
                    <a:cubicBezTo>
                      <a:pt x="7533" y="7715"/>
                      <a:pt x="7578" y="7601"/>
                      <a:pt x="7601" y="7487"/>
                    </a:cubicBezTo>
                    <a:cubicBezTo>
                      <a:pt x="7692" y="7145"/>
                      <a:pt x="7807" y="6825"/>
                      <a:pt x="7898" y="6483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2622;p34">
                <a:extLst>
                  <a:ext uri="{FF2B5EF4-FFF2-40B4-BE49-F238E27FC236}">
                    <a16:creationId xmlns:a16="http://schemas.microsoft.com/office/drawing/2014/main" id="{B0F2E62B-48FA-6ED5-ADF1-6113DB4C654F}"/>
                  </a:ext>
                </a:extLst>
              </p:cNvPr>
              <p:cNvSpPr/>
              <p:nvPr/>
            </p:nvSpPr>
            <p:spPr>
              <a:xfrm>
                <a:off x="3967329" y="366269"/>
                <a:ext cx="122416" cy="382307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10341" extrusionOk="0">
                    <a:moveTo>
                      <a:pt x="799" y="914"/>
                    </a:moveTo>
                    <a:cubicBezTo>
                      <a:pt x="2032" y="3516"/>
                      <a:pt x="1804" y="6757"/>
                      <a:pt x="252" y="9154"/>
                    </a:cubicBezTo>
                    <a:cubicBezTo>
                      <a:pt x="137" y="9313"/>
                      <a:pt x="46" y="9450"/>
                      <a:pt x="23" y="9633"/>
                    </a:cubicBezTo>
                    <a:cubicBezTo>
                      <a:pt x="1" y="10067"/>
                      <a:pt x="617" y="10341"/>
                      <a:pt x="1028" y="10158"/>
                    </a:cubicBezTo>
                    <a:cubicBezTo>
                      <a:pt x="1438" y="9953"/>
                      <a:pt x="1667" y="9519"/>
                      <a:pt x="1872" y="9108"/>
                    </a:cubicBezTo>
                    <a:cubicBezTo>
                      <a:pt x="2511" y="7761"/>
                      <a:pt x="3150" y="6369"/>
                      <a:pt x="3242" y="4885"/>
                    </a:cubicBezTo>
                    <a:cubicBezTo>
                      <a:pt x="3310" y="3333"/>
                      <a:pt x="2785" y="1827"/>
                      <a:pt x="2192" y="389"/>
                    </a:cubicBezTo>
                    <a:cubicBezTo>
                      <a:pt x="2123" y="252"/>
                      <a:pt x="2032" y="69"/>
                      <a:pt x="1872" y="24"/>
                    </a:cubicBezTo>
                    <a:cubicBezTo>
                      <a:pt x="1758" y="1"/>
                      <a:pt x="1644" y="46"/>
                      <a:pt x="1530" y="92"/>
                    </a:cubicBezTo>
                    <a:cubicBezTo>
                      <a:pt x="1210" y="229"/>
                      <a:pt x="891" y="366"/>
                      <a:pt x="571" y="503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2623;p34">
                <a:extLst>
                  <a:ext uri="{FF2B5EF4-FFF2-40B4-BE49-F238E27FC236}">
                    <a16:creationId xmlns:a16="http://schemas.microsoft.com/office/drawing/2014/main" id="{B23BD348-C56E-694C-2646-0E5634D3A198}"/>
                  </a:ext>
                </a:extLst>
              </p:cNvPr>
              <p:cNvSpPr/>
              <p:nvPr/>
            </p:nvSpPr>
            <p:spPr>
              <a:xfrm>
                <a:off x="4456784" y="532525"/>
                <a:ext cx="336746" cy="243891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6597" extrusionOk="0">
                    <a:moveTo>
                      <a:pt x="1438" y="6163"/>
                    </a:moveTo>
                    <a:cubicBezTo>
                      <a:pt x="2716" y="3584"/>
                      <a:pt x="5364" y="1735"/>
                      <a:pt x="8240" y="1438"/>
                    </a:cubicBezTo>
                    <a:cubicBezTo>
                      <a:pt x="8400" y="1438"/>
                      <a:pt x="8582" y="1415"/>
                      <a:pt x="8719" y="1324"/>
                    </a:cubicBezTo>
                    <a:cubicBezTo>
                      <a:pt x="9107" y="1073"/>
                      <a:pt x="8925" y="411"/>
                      <a:pt x="8514" y="206"/>
                    </a:cubicBezTo>
                    <a:cubicBezTo>
                      <a:pt x="8103" y="0"/>
                      <a:pt x="7624" y="114"/>
                      <a:pt x="7167" y="206"/>
                    </a:cubicBezTo>
                    <a:cubicBezTo>
                      <a:pt x="5729" y="548"/>
                      <a:pt x="4223" y="913"/>
                      <a:pt x="3013" y="1781"/>
                    </a:cubicBezTo>
                    <a:cubicBezTo>
                      <a:pt x="1758" y="2694"/>
                      <a:pt x="913" y="4040"/>
                      <a:pt x="183" y="5410"/>
                    </a:cubicBezTo>
                    <a:cubicBezTo>
                      <a:pt x="91" y="5547"/>
                      <a:pt x="0" y="5729"/>
                      <a:pt x="91" y="5889"/>
                    </a:cubicBezTo>
                    <a:cubicBezTo>
                      <a:pt x="137" y="5981"/>
                      <a:pt x="251" y="6049"/>
                      <a:pt x="343" y="6117"/>
                    </a:cubicBezTo>
                    <a:cubicBezTo>
                      <a:pt x="639" y="6277"/>
                      <a:pt x="959" y="6437"/>
                      <a:pt x="1256" y="6597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2624;p34">
                <a:extLst>
                  <a:ext uri="{FF2B5EF4-FFF2-40B4-BE49-F238E27FC236}">
                    <a16:creationId xmlns:a16="http://schemas.microsoft.com/office/drawing/2014/main" id="{D6EFED35-F770-C38D-834E-6BFCF8FDB8A0}"/>
                  </a:ext>
                </a:extLst>
              </p:cNvPr>
              <p:cNvSpPr/>
              <p:nvPr/>
            </p:nvSpPr>
            <p:spPr>
              <a:xfrm>
                <a:off x="4599381" y="46512"/>
                <a:ext cx="310606" cy="255241"/>
              </a:xfrm>
              <a:custGeom>
                <a:avLst/>
                <a:gdLst/>
                <a:ahLst/>
                <a:cxnLst/>
                <a:rect l="l" t="t" r="r" b="b"/>
                <a:pathLst>
                  <a:path w="8401" h="6904" extrusionOk="0">
                    <a:moveTo>
                      <a:pt x="4651" y="1"/>
                    </a:moveTo>
                    <a:cubicBezTo>
                      <a:pt x="2912" y="1"/>
                      <a:pt x="948" y="845"/>
                      <a:pt x="571" y="1300"/>
                    </a:cubicBezTo>
                    <a:cubicBezTo>
                      <a:pt x="1" y="1939"/>
                      <a:pt x="914" y="3651"/>
                      <a:pt x="2626" y="5135"/>
                    </a:cubicBezTo>
                    <a:cubicBezTo>
                      <a:pt x="3885" y="6241"/>
                      <a:pt x="5221" y="6903"/>
                      <a:pt x="6056" y="6903"/>
                    </a:cubicBezTo>
                    <a:cubicBezTo>
                      <a:pt x="6340" y="6903"/>
                      <a:pt x="6566" y="6826"/>
                      <a:pt x="6711" y="6664"/>
                    </a:cubicBezTo>
                    <a:cubicBezTo>
                      <a:pt x="7282" y="6025"/>
                      <a:pt x="8400" y="2122"/>
                      <a:pt x="6711" y="638"/>
                    </a:cubicBezTo>
                    <a:cubicBezTo>
                      <a:pt x="6184" y="175"/>
                      <a:pt x="5441" y="1"/>
                      <a:pt x="465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2625;p34">
                <a:extLst>
                  <a:ext uri="{FF2B5EF4-FFF2-40B4-BE49-F238E27FC236}">
                    <a16:creationId xmlns:a16="http://schemas.microsoft.com/office/drawing/2014/main" id="{FE5831B2-0C71-77E3-82D7-6906BE442E6F}"/>
                  </a:ext>
                </a:extLst>
              </p:cNvPr>
              <p:cNvSpPr/>
              <p:nvPr/>
            </p:nvSpPr>
            <p:spPr>
              <a:xfrm>
                <a:off x="3766504" y="395808"/>
                <a:ext cx="236328" cy="266702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7214" extrusionOk="0">
                    <a:moveTo>
                      <a:pt x="4565" y="1"/>
                    </a:moveTo>
                    <a:cubicBezTo>
                      <a:pt x="3561" y="1"/>
                      <a:pt x="0" y="1598"/>
                      <a:pt x="0" y="3607"/>
                    </a:cubicBezTo>
                    <a:cubicBezTo>
                      <a:pt x="0" y="6300"/>
                      <a:pt x="3606" y="7213"/>
                      <a:pt x="4611" y="7213"/>
                    </a:cubicBezTo>
                    <a:cubicBezTo>
                      <a:pt x="5592" y="7213"/>
                      <a:pt x="6391" y="5593"/>
                      <a:pt x="6391" y="3607"/>
                    </a:cubicBezTo>
                    <a:cubicBezTo>
                      <a:pt x="6368" y="1598"/>
                      <a:pt x="5547" y="1"/>
                      <a:pt x="456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2626;p34">
                <a:extLst>
                  <a:ext uri="{FF2B5EF4-FFF2-40B4-BE49-F238E27FC236}">
                    <a16:creationId xmlns:a16="http://schemas.microsoft.com/office/drawing/2014/main" id="{FE38E1AB-89E3-FEF6-5592-3FDA8422A0F3}"/>
                  </a:ext>
                </a:extLst>
              </p:cNvPr>
              <p:cNvSpPr/>
              <p:nvPr/>
            </p:nvSpPr>
            <p:spPr>
              <a:xfrm>
                <a:off x="4491389" y="615228"/>
                <a:ext cx="420303" cy="362565"/>
              </a:xfrm>
              <a:custGeom>
                <a:avLst/>
                <a:gdLst/>
                <a:ahLst/>
                <a:cxnLst/>
                <a:rect l="l" t="t" r="r" b="b"/>
                <a:pathLst>
                  <a:path w="11368" h="9807" extrusionOk="0">
                    <a:moveTo>
                      <a:pt x="7196" y="0"/>
                    </a:moveTo>
                    <a:cubicBezTo>
                      <a:pt x="5988" y="0"/>
                      <a:pt x="4588" y="476"/>
                      <a:pt x="3333" y="1415"/>
                    </a:cubicBezTo>
                    <a:cubicBezTo>
                      <a:pt x="982" y="3150"/>
                      <a:pt x="0" y="5843"/>
                      <a:pt x="1164" y="7418"/>
                    </a:cubicBezTo>
                    <a:cubicBezTo>
                      <a:pt x="1995" y="8543"/>
                      <a:pt x="4443" y="9807"/>
                      <a:pt x="6631" y="9807"/>
                    </a:cubicBezTo>
                    <a:cubicBezTo>
                      <a:pt x="7508" y="9807"/>
                      <a:pt x="8343" y="9604"/>
                      <a:pt x="9016" y="9107"/>
                    </a:cubicBezTo>
                    <a:cubicBezTo>
                      <a:pt x="11367" y="7350"/>
                      <a:pt x="10865" y="2671"/>
                      <a:pt x="9701" y="1096"/>
                    </a:cubicBezTo>
                    <a:cubicBezTo>
                      <a:pt x="9159" y="362"/>
                      <a:pt x="8250" y="0"/>
                      <a:pt x="71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2627;p34">
                <a:extLst>
                  <a:ext uri="{FF2B5EF4-FFF2-40B4-BE49-F238E27FC236}">
                    <a16:creationId xmlns:a16="http://schemas.microsoft.com/office/drawing/2014/main" id="{28CBAF96-47E6-2428-B16F-773C2D6DCF91}"/>
                  </a:ext>
                </a:extLst>
              </p:cNvPr>
              <p:cNvSpPr/>
              <p:nvPr/>
            </p:nvSpPr>
            <p:spPr>
              <a:xfrm>
                <a:off x="4073657" y="73278"/>
                <a:ext cx="414388" cy="360827"/>
              </a:xfrm>
              <a:custGeom>
                <a:avLst/>
                <a:gdLst/>
                <a:ahLst/>
                <a:cxnLst/>
                <a:rect l="l" t="t" r="r" b="b"/>
                <a:pathLst>
                  <a:path w="11208" h="9760" extrusionOk="0">
                    <a:moveTo>
                      <a:pt x="4486" y="0"/>
                    </a:moveTo>
                    <a:cubicBezTo>
                      <a:pt x="3760" y="0"/>
                      <a:pt x="3064" y="157"/>
                      <a:pt x="2466" y="530"/>
                    </a:cubicBezTo>
                    <a:cubicBezTo>
                      <a:pt x="0" y="2082"/>
                      <a:pt x="137" y="6784"/>
                      <a:pt x="1187" y="8451"/>
                    </a:cubicBezTo>
                    <a:cubicBezTo>
                      <a:pt x="1723" y="9319"/>
                      <a:pt x="2754" y="9760"/>
                      <a:pt x="3971" y="9760"/>
                    </a:cubicBezTo>
                    <a:cubicBezTo>
                      <a:pt x="5089" y="9760"/>
                      <a:pt x="6364" y="9388"/>
                      <a:pt x="7556" y="8633"/>
                    </a:cubicBezTo>
                    <a:cubicBezTo>
                      <a:pt x="10044" y="7081"/>
                      <a:pt x="11208" y="4479"/>
                      <a:pt x="10158" y="2813"/>
                    </a:cubicBezTo>
                    <a:cubicBezTo>
                      <a:pt x="9378" y="1565"/>
                      <a:pt x="6780" y="0"/>
                      <a:pt x="448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2628;p34">
                <a:extLst>
                  <a:ext uri="{FF2B5EF4-FFF2-40B4-BE49-F238E27FC236}">
                    <a16:creationId xmlns:a16="http://schemas.microsoft.com/office/drawing/2014/main" id="{6B3854A7-746E-4A08-76AE-8E3832DD5CE2}"/>
                  </a:ext>
                </a:extLst>
              </p:cNvPr>
              <p:cNvSpPr/>
              <p:nvPr/>
            </p:nvSpPr>
            <p:spPr>
              <a:xfrm>
                <a:off x="4023007" y="834388"/>
                <a:ext cx="352792" cy="324744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8784" extrusionOk="0">
                    <a:moveTo>
                      <a:pt x="3073" y="1"/>
                    </a:moveTo>
                    <a:cubicBezTo>
                      <a:pt x="2307" y="1"/>
                      <a:pt x="1684" y="243"/>
                      <a:pt x="1348" y="737"/>
                    </a:cubicBezTo>
                    <a:cubicBezTo>
                      <a:pt x="572" y="1878"/>
                      <a:pt x="1" y="6991"/>
                      <a:pt x="2055" y="8406"/>
                    </a:cubicBezTo>
                    <a:cubicBezTo>
                      <a:pt x="2446" y="8671"/>
                      <a:pt x="2903" y="8783"/>
                      <a:pt x="3392" y="8783"/>
                    </a:cubicBezTo>
                    <a:cubicBezTo>
                      <a:pt x="5473" y="8783"/>
                      <a:pt x="8137" y="6751"/>
                      <a:pt x="8766" y="5827"/>
                    </a:cubicBezTo>
                    <a:cubicBezTo>
                      <a:pt x="9542" y="4686"/>
                      <a:pt x="8515" y="2609"/>
                      <a:pt x="6483" y="1216"/>
                    </a:cubicBezTo>
                    <a:cubicBezTo>
                      <a:pt x="5319" y="414"/>
                      <a:pt x="4074" y="1"/>
                      <a:pt x="30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2629;p34">
              <a:extLst>
                <a:ext uri="{FF2B5EF4-FFF2-40B4-BE49-F238E27FC236}">
                  <a16:creationId xmlns:a16="http://schemas.microsoft.com/office/drawing/2014/main" id="{AE0255D4-F8ED-A4A5-AEC8-81927B4F5AF7}"/>
                </a:ext>
              </a:extLst>
            </p:cNvPr>
            <p:cNvSpPr/>
            <p:nvPr/>
          </p:nvSpPr>
          <p:spPr>
            <a:xfrm>
              <a:off x="6038650" y="1641835"/>
              <a:ext cx="515100" cy="515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871538" dist="2190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" name="Google Shape;672;p41"/>
          <p:cNvSpPr txBox="1">
            <a:spLocks noGrp="1"/>
          </p:cNvSpPr>
          <p:nvPr>
            <p:ph type="title"/>
          </p:nvPr>
        </p:nvSpPr>
        <p:spPr>
          <a:xfrm>
            <a:off x="720000" y="7306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I. INTRODUCTION</a:t>
            </a:r>
            <a:endParaRPr dirty="0"/>
          </a:p>
        </p:txBody>
      </p:sp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2" name="Google Shape;2576;p34">
            <a:extLst>
              <a:ext uri="{FF2B5EF4-FFF2-40B4-BE49-F238E27FC236}">
                <a16:creationId xmlns:a16="http://schemas.microsoft.com/office/drawing/2014/main" id="{C68C41CB-7CC5-7F55-3E8B-D6BB9EB9BA3D}"/>
              </a:ext>
            </a:extLst>
          </p:cNvPr>
          <p:cNvSpPr txBox="1">
            <a:spLocks/>
          </p:cNvSpPr>
          <p:nvPr/>
        </p:nvSpPr>
        <p:spPr>
          <a:xfrm>
            <a:off x="3200700" y="2558447"/>
            <a:ext cx="27426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FFD604"/>
                </a:solidFill>
                <a:latin typeface="Concert One" pitchFamily="2" charset="0"/>
              </a:rPr>
              <a:t>Scope</a:t>
            </a:r>
          </a:p>
        </p:txBody>
      </p:sp>
      <p:sp>
        <p:nvSpPr>
          <p:cNvPr id="5" name="Google Shape;2579;p34">
            <a:extLst>
              <a:ext uri="{FF2B5EF4-FFF2-40B4-BE49-F238E27FC236}">
                <a16:creationId xmlns:a16="http://schemas.microsoft.com/office/drawing/2014/main" id="{A43FC342-8785-1C0C-A35D-5CD9431329B7}"/>
              </a:ext>
            </a:extLst>
          </p:cNvPr>
          <p:cNvSpPr txBox="1">
            <a:spLocks/>
          </p:cNvSpPr>
          <p:nvPr/>
        </p:nvSpPr>
        <p:spPr>
          <a:xfrm>
            <a:off x="1219730" y="3267488"/>
            <a:ext cx="31773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latin typeface="Tomorrow" panose="020B0604020202020204" charset="0"/>
              </a:rPr>
              <a:t>Helps to analyze data and enhance the decision-making process.</a:t>
            </a:r>
          </a:p>
        </p:txBody>
      </p:sp>
      <p:grpSp>
        <p:nvGrpSpPr>
          <p:cNvPr id="6" name="Google Shape;2580;p34">
            <a:extLst>
              <a:ext uri="{FF2B5EF4-FFF2-40B4-BE49-F238E27FC236}">
                <a16:creationId xmlns:a16="http://schemas.microsoft.com/office/drawing/2014/main" id="{4778F131-4F93-163B-A9FB-8DC0B0C2F9D3}"/>
              </a:ext>
            </a:extLst>
          </p:cNvPr>
          <p:cNvGrpSpPr/>
          <p:nvPr/>
        </p:nvGrpSpPr>
        <p:grpSpPr>
          <a:xfrm>
            <a:off x="4042229" y="1507043"/>
            <a:ext cx="1059542" cy="993509"/>
            <a:chOff x="2378954" y="1595531"/>
            <a:chExt cx="1059542" cy="993509"/>
          </a:xfrm>
        </p:grpSpPr>
        <p:grpSp>
          <p:nvGrpSpPr>
            <p:cNvPr id="7" name="Google Shape;2581;p34">
              <a:extLst>
                <a:ext uri="{FF2B5EF4-FFF2-40B4-BE49-F238E27FC236}">
                  <a16:creationId xmlns:a16="http://schemas.microsoft.com/office/drawing/2014/main" id="{5C65EAB7-E5AB-2149-00BD-0039CC6A3A28}"/>
                </a:ext>
              </a:extLst>
            </p:cNvPr>
            <p:cNvGrpSpPr/>
            <p:nvPr/>
          </p:nvGrpSpPr>
          <p:grpSpPr>
            <a:xfrm flipH="1">
              <a:off x="2378954" y="1595531"/>
              <a:ext cx="1059542" cy="993509"/>
              <a:chOff x="1330300" y="2961625"/>
              <a:chExt cx="1959575" cy="1837450"/>
            </a:xfrm>
          </p:grpSpPr>
          <p:sp>
            <p:nvSpPr>
              <p:cNvPr id="14" name="Google Shape;2582;p34">
                <a:extLst>
                  <a:ext uri="{FF2B5EF4-FFF2-40B4-BE49-F238E27FC236}">
                    <a16:creationId xmlns:a16="http://schemas.microsoft.com/office/drawing/2014/main" id="{1A33254D-26A7-7784-28B1-72BB1FDEDF83}"/>
                  </a:ext>
                </a:extLst>
              </p:cNvPr>
              <p:cNvSpPr/>
              <p:nvPr/>
            </p:nvSpPr>
            <p:spPr>
              <a:xfrm>
                <a:off x="1330300" y="2961625"/>
                <a:ext cx="1959575" cy="1837450"/>
              </a:xfrm>
              <a:custGeom>
                <a:avLst/>
                <a:gdLst/>
                <a:ahLst/>
                <a:cxnLst/>
                <a:rect l="l" t="t" r="r" b="b"/>
                <a:pathLst>
                  <a:path w="78383" h="73498" extrusionOk="0">
                    <a:moveTo>
                      <a:pt x="22141" y="4543"/>
                    </a:moveTo>
                    <a:cubicBezTo>
                      <a:pt x="5684" y="13947"/>
                      <a:pt x="1" y="34923"/>
                      <a:pt x="9405" y="51357"/>
                    </a:cubicBezTo>
                    <a:lnTo>
                      <a:pt x="9405" y="51357"/>
                    </a:lnTo>
                    <a:cubicBezTo>
                      <a:pt x="18832" y="67814"/>
                      <a:pt x="39785" y="73498"/>
                      <a:pt x="56242" y="64094"/>
                    </a:cubicBezTo>
                    <a:lnTo>
                      <a:pt x="56242" y="64094"/>
                    </a:lnTo>
                    <a:cubicBezTo>
                      <a:pt x="72676" y="54667"/>
                      <a:pt x="78383" y="33714"/>
                      <a:pt x="68956" y="17257"/>
                    </a:cubicBezTo>
                    <a:lnTo>
                      <a:pt x="68956" y="17257"/>
                    </a:lnTo>
                    <a:cubicBezTo>
                      <a:pt x="62633" y="6186"/>
                      <a:pt x="51061" y="1"/>
                      <a:pt x="39146" y="1"/>
                    </a:cubicBezTo>
                    <a:lnTo>
                      <a:pt x="39146" y="1"/>
                    </a:lnTo>
                    <a:cubicBezTo>
                      <a:pt x="33371" y="1"/>
                      <a:pt x="27505" y="1461"/>
                      <a:pt x="22141" y="4543"/>
                    </a:cubicBezTo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1"/>
                  </a:gs>
                  <a:gs pos="63000">
                    <a:schemeClr val="accent3"/>
                  </a:gs>
                  <a:gs pos="100000">
                    <a:schemeClr val="accen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583;p34">
                <a:extLst>
                  <a:ext uri="{FF2B5EF4-FFF2-40B4-BE49-F238E27FC236}">
                    <a16:creationId xmlns:a16="http://schemas.microsoft.com/office/drawing/2014/main" id="{9E79A85B-4774-2A0A-901C-28C1C73501EA}"/>
                  </a:ext>
                </a:extLst>
              </p:cNvPr>
              <p:cNvSpPr/>
              <p:nvPr/>
            </p:nvSpPr>
            <p:spPr>
              <a:xfrm>
                <a:off x="2556125" y="4426675"/>
                <a:ext cx="147725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5909" h="5388" extrusionOk="0">
                    <a:moveTo>
                      <a:pt x="2982" y="1"/>
                    </a:moveTo>
                    <a:cubicBezTo>
                      <a:pt x="2838" y="1"/>
                      <a:pt x="2695" y="13"/>
                      <a:pt x="2553" y="37"/>
                    </a:cubicBezTo>
                    <a:cubicBezTo>
                      <a:pt x="1480" y="219"/>
                      <a:pt x="590" y="1041"/>
                      <a:pt x="202" y="2068"/>
                    </a:cubicBezTo>
                    <a:cubicBezTo>
                      <a:pt x="88" y="2365"/>
                      <a:pt x="19" y="2684"/>
                      <a:pt x="19" y="2981"/>
                    </a:cubicBezTo>
                    <a:cubicBezTo>
                      <a:pt x="0" y="4355"/>
                      <a:pt x="1394" y="5388"/>
                      <a:pt x="2741" y="5388"/>
                    </a:cubicBezTo>
                    <a:cubicBezTo>
                      <a:pt x="3027" y="5388"/>
                      <a:pt x="3312" y="5341"/>
                      <a:pt x="3580" y="5241"/>
                    </a:cubicBezTo>
                    <a:cubicBezTo>
                      <a:pt x="5132" y="4647"/>
                      <a:pt x="5908" y="2730"/>
                      <a:pt x="5543" y="1132"/>
                    </a:cubicBezTo>
                    <a:lnTo>
                      <a:pt x="5543" y="1132"/>
                    </a:lnTo>
                    <a:lnTo>
                      <a:pt x="5390" y="1592"/>
                    </a:lnTo>
                    <a:lnTo>
                      <a:pt x="5390" y="1592"/>
                    </a:lnTo>
                    <a:cubicBezTo>
                      <a:pt x="5362" y="1513"/>
                      <a:pt x="5329" y="1436"/>
                      <a:pt x="5292" y="1361"/>
                    </a:cubicBezTo>
                    <a:cubicBezTo>
                      <a:pt x="4876" y="509"/>
                      <a:pt x="3927" y="1"/>
                      <a:pt x="2982" y="1"/>
                    </a:cubicBezTo>
                    <a:close/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584;p34">
                <a:extLst>
                  <a:ext uri="{FF2B5EF4-FFF2-40B4-BE49-F238E27FC236}">
                    <a16:creationId xmlns:a16="http://schemas.microsoft.com/office/drawing/2014/main" id="{BD442061-422B-30FE-EE59-62F415E5E386}"/>
                  </a:ext>
                </a:extLst>
              </p:cNvPr>
              <p:cNvSpPr/>
              <p:nvPr/>
            </p:nvSpPr>
            <p:spPr>
              <a:xfrm>
                <a:off x="2393975" y="4508600"/>
                <a:ext cx="93025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471" extrusionOk="0">
                    <a:moveTo>
                      <a:pt x="3401" y="1781"/>
                    </a:moveTo>
                    <a:cubicBezTo>
                      <a:pt x="3469" y="1462"/>
                      <a:pt x="3538" y="1165"/>
                      <a:pt x="3629" y="845"/>
                    </a:cubicBezTo>
                    <a:cubicBezTo>
                      <a:pt x="2693" y="47"/>
                      <a:pt x="959" y="1"/>
                      <a:pt x="457" y="1119"/>
                    </a:cubicBezTo>
                    <a:cubicBezTo>
                      <a:pt x="0" y="2192"/>
                      <a:pt x="1301" y="3470"/>
                      <a:pt x="2397" y="3059"/>
                    </a:cubicBezTo>
                    <a:cubicBezTo>
                      <a:pt x="3492" y="2649"/>
                      <a:pt x="3721" y="982"/>
                      <a:pt x="2876" y="184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585;p34">
                <a:extLst>
                  <a:ext uri="{FF2B5EF4-FFF2-40B4-BE49-F238E27FC236}">
                    <a16:creationId xmlns:a16="http://schemas.microsoft.com/office/drawing/2014/main" id="{070EAE80-9479-20C1-A56C-598ACCCDF861}"/>
                  </a:ext>
                </a:extLst>
              </p:cNvPr>
              <p:cNvSpPr/>
              <p:nvPr/>
            </p:nvSpPr>
            <p:spPr>
              <a:xfrm>
                <a:off x="2592550" y="4198175"/>
                <a:ext cx="263075" cy="149550"/>
              </a:xfrm>
              <a:custGeom>
                <a:avLst/>
                <a:gdLst/>
                <a:ahLst/>
                <a:cxnLst/>
                <a:rect l="l" t="t" r="r" b="b"/>
                <a:pathLst>
                  <a:path w="10523" h="5982" extrusionOk="0">
                    <a:moveTo>
                      <a:pt x="8560" y="1"/>
                    </a:moveTo>
                    <a:cubicBezTo>
                      <a:pt x="5912" y="1690"/>
                      <a:pt x="2420" y="2306"/>
                      <a:pt x="388" y="4680"/>
                    </a:cubicBezTo>
                    <a:cubicBezTo>
                      <a:pt x="251" y="4931"/>
                      <a:pt x="114" y="5205"/>
                      <a:pt x="0" y="5456"/>
                    </a:cubicBezTo>
                    <a:cubicBezTo>
                      <a:pt x="23" y="5616"/>
                      <a:pt x="92" y="5753"/>
                      <a:pt x="228" y="5844"/>
                    </a:cubicBezTo>
                    <a:cubicBezTo>
                      <a:pt x="457" y="5981"/>
                      <a:pt x="753" y="5936"/>
                      <a:pt x="1005" y="5890"/>
                    </a:cubicBezTo>
                    <a:cubicBezTo>
                      <a:pt x="4611" y="5114"/>
                      <a:pt x="7966" y="3242"/>
                      <a:pt x="10523" y="594"/>
                    </a:cubicBezTo>
                    <a:cubicBezTo>
                      <a:pt x="9906" y="343"/>
                      <a:pt x="9244" y="138"/>
                      <a:pt x="8560" y="1"/>
                    </a:cubicBezTo>
                    <a:close/>
                  </a:path>
                </a:pathLst>
              </a:custGeom>
              <a:solidFill>
                <a:srgbClr val="4D0077">
                  <a:alpha val="5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586;p34">
                <a:extLst>
                  <a:ext uri="{FF2B5EF4-FFF2-40B4-BE49-F238E27FC236}">
                    <a16:creationId xmlns:a16="http://schemas.microsoft.com/office/drawing/2014/main" id="{06163350-4848-344A-63A3-B2E815230E81}"/>
                  </a:ext>
                </a:extLst>
              </p:cNvPr>
              <p:cNvSpPr/>
              <p:nvPr/>
            </p:nvSpPr>
            <p:spPr>
              <a:xfrm>
                <a:off x="2633625" y="4192475"/>
                <a:ext cx="12385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2763" extrusionOk="0">
                    <a:moveTo>
                      <a:pt x="2146" y="731"/>
                    </a:moveTo>
                    <a:cubicBezTo>
                      <a:pt x="1256" y="1233"/>
                      <a:pt x="571" y="1941"/>
                      <a:pt x="1" y="2763"/>
                    </a:cubicBezTo>
                    <a:cubicBezTo>
                      <a:pt x="1735" y="1964"/>
                      <a:pt x="3402" y="1073"/>
                      <a:pt x="4954" y="1"/>
                    </a:cubicBezTo>
                    <a:cubicBezTo>
                      <a:pt x="3972" y="24"/>
                      <a:pt x="3014" y="229"/>
                      <a:pt x="2146" y="731"/>
                    </a:cubicBezTo>
                    <a:close/>
                  </a:path>
                </a:pathLst>
              </a:custGeom>
              <a:solidFill>
                <a:srgbClr val="4D0077">
                  <a:alpha val="5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587;p34">
                <a:extLst>
                  <a:ext uri="{FF2B5EF4-FFF2-40B4-BE49-F238E27FC236}">
                    <a16:creationId xmlns:a16="http://schemas.microsoft.com/office/drawing/2014/main" id="{B274F7BE-AC3D-80C7-E114-031AE9D7645A}"/>
                  </a:ext>
                </a:extLst>
              </p:cNvPr>
              <p:cNvSpPr/>
              <p:nvPr/>
            </p:nvSpPr>
            <p:spPr>
              <a:xfrm>
                <a:off x="2293525" y="4232425"/>
                <a:ext cx="707050" cy="447975"/>
              </a:xfrm>
              <a:custGeom>
                <a:avLst/>
                <a:gdLst/>
                <a:ahLst/>
                <a:cxnLst/>
                <a:rect l="l" t="t" r="r" b="b"/>
                <a:pathLst>
                  <a:path w="28282" h="17919" extrusionOk="0">
                    <a:moveTo>
                      <a:pt x="24059" y="0"/>
                    </a:moveTo>
                    <a:cubicBezTo>
                      <a:pt x="19996" y="3538"/>
                      <a:pt x="14746" y="5410"/>
                      <a:pt x="9633" y="7578"/>
                    </a:cubicBezTo>
                    <a:cubicBezTo>
                      <a:pt x="7122" y="10181"/>
                      <a:pt x="3310" y="11482"/>
                      <a:pt x="1325" y="14495"/>
                    </a:cubicBezTo>
                    <a:cubicBezTo>
                      <a:pt x="663" y="15499"/>
                      <a:pt x="252" y="16617"/>
                      <a:pt x="1" y="17781"/>
                    </a:cubicBezTo>
                    <a:cubicBezTo>
                      <a:pt x="6004" y="17918"/>
                      <a:pt x="12121" y="16457"/>
                      <a:pt x="17713" y="13262"/>
                    </a:cubicBezTo>
                    <a:cubicBezTo>
                      <a:pt x="21982" y="10820"/>
                      <a:pt x="25542" y="7578"/>
                      <a:pt x="28281" y="3835"/>
                    </a:cubicBezTo>
                    <a:cubicBezTo>
                      <a:pt x="28236" y="3767"/>
                      <a:pt x="28190" y="3675"/>
                      <a:pt x="28122" y="3584"/>
                    </a:cubicBezTo>
                    <a:cubicBezTo>
                      <a:pt x="27117" y="2055"/>
                      <a:pt x="25679" y="891"/>
                      <a:pt x="24059" y="0"/>
                    </a:cubicBezTo>
                    <a:close/>
                  </a:path>
                </a:pathLst>
              </a:custGeom>
              <a:solidFill>
                <a:srgbClr val="950E6F">
                  <a:alpha val="4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588;p34">
                <a:extLst>
                  <a:ext uri="{FF2B5EF4-FFF2-40B4-BE49-F238E27FC236}">
                    <a16:creationId xmlns:a16="http://schemas.microsoft.com/office/drawing/2014/main" id="{353C4205-6FA3-8088-9EAC-58D77E6B5F5D}"/>
                  </a:ext>
                </a:extLst>
              </p:cNvPr>
              <p:cNvSpPr/>
              <p:nvPr/>
            </p:nvSpPr>
            <p:spPr>
              <a:xfrm>
                <a:off x="1492375" y="3188175"/>
                <a:ext cx="1601775" cy="1345000"/>
              </a:xfrm>
              <a:custGeom>
                <a:avLst/>
                <a:gdLst/>
                <a:ahLst/>
                <a:cxnLst/>
                <a:rect l="l" t="t" r="r" b="b"/>
                <a:pathLst>
                  <a:path w="64071" h="53800" extrusionOk="0">
                    <a:moveTo>
                      <a:pt x="46815" y="7692"/>
                    </a:moveTo>
                    <a:cubicBezTo>
                      <a:pt x="48686" y="5182"/>
                      <a:pt x="51357" y="3264"/>
                      <a:pt x="54324" y="2283"/>
                    </a:cubicBezTo>
                    <a:cubicBezTo>
                      <a:pt x="54484" y="2191"/>
                      <a:pt x="54667" y="2100"/>
                      <a:pt x="54826" y="2032"/>
                    </a:cubicBezTo>
                    <a:cubicBezTo>
                      <a:pt x="55397" y="1849"/>
                      <a:pt x="56127" y="1918"/>
                      <a:pt x="56515" y="2374"/>
                    </a:cubicBezTo>
                    <a:cubicBezTo>
                      <a:pt x="56949" y="2876"/>
                      <a:pt x="56835" y="3698"/>
                      <a:pt x="56447" y="4246"/>
                    </a:cubicBezTo>
                    <a:cubicBezTo>
                      <a:pt x="56059" y="4794"/>
                      <a:pt x="55443" y="5136"/>
                      <a:pt x="54849" y="5455"/>
                    </a:cubicBezTo>
                    <a:lnTo>
                      <a:pt x="48641" y="8902"/>
                    </a:lnTo>
                    <a:cubicBezTo>
                      <a:pt x="48253" y="9108"/>
                      <a:pt x="47865" y="9336"/>
                      <a:pt x="47431" y="9336"/>
                    </a:cubicBezTo>
                    <a:cubicBezTo>
                      <a:pt x="46997" y="9359"/>
                      <a:pt x="46518" y="9108"/>
                      <a:pt x="46450" y="8674"/>
                    </a:cubicBezTo>
                    <a:cubicBezTo>
                      <a:pt x="46381" y="8309"/>
                      <a:pt x="46586" y="7989"/>
                      <a:pt x="46815" y="7692"/>
                    </a:cubicBezTo>
                    <a:close/>
                    <a:moveTo>
                      <a:pt x="58319" y="11367"/>
                    </a:moveTo>
                    <a:cubicBezTo>
                      <a:pt x="58410" y="12029"/>
                      <a:pt x="57748" y="12554"/>
                      <a:pt x="57177" y="12919"/>
                    </a:cubicBezTo>
                    <a:cubicBezTo>
                      <a:pt x="56881" y="13102"/>
                      <a:pt x="56607" y="13262"/>
                      <a:pt x="56333" y="13444"/>
                    </a:cubicBezTo>
                    <a:cubicBezTo>
                      <a:pt x="55192" y="14243"/>
                      <a:pt x="54096" y="15133"/>
                      <a:pt x="53069" y="16069"/>
                    </a:cubicBezTo>
                    <a:cubicBezTo>
                      <a:pt x="49714" y="19105"/>
                      <a:pt x="46838" y="22871"/>
                      <a:pt x="42706" y="24674"/>
                    </a:cubicBezTo>
                    <a:cubicBezTo>
                      <a:pt x="41725" y="25108"/>
                      <a:pt x="40378" y="25359"/>
                      <a:pt x="39716" y="24515"/>
                    </a:cubicBezTo>
                    <a:cubicBezTo>
                      <a:pt x="39077" y="23716"/>
                      <a:pt x="39511" y="22552"/>
                      <a:pt x="40081" y="21707"/>
                    </a:cubicBezTo>
                    <a:cubicBezTo>
                      <a:pt x="41040" y="20360"/>
                      <a:pt x="42341" y="19265"/>
                      <a:pt x="43642" y="18215"/>
                    </a:cubicBezTo>
                    <a:cubicBezTo>
                      <a:pt x="46221" y="16138"/>
                      <a:pt x="48823" y="14061"/>
                      <a:pt x="51448" y="12029"/>
                    </a:cubicBezTo>
                    <a:cubicBezTo>
                      <a:pt x="52338" y="11322"/>
                      <a:pt x="53274" y="10614"/>
                      <a:pt x="54347" y="10226"/>
                    </a:cubicBezTo>
                    <a:cubicBezTo>
                      <a:pt x="55443" y="9838"/>
                      <a:pt x="56721" y="9815"/>
                      <a:pt x="57657" y="10454"/>
                    </a:cubicBezTo>
                    <a:cubicBezTo>
                      <a:pt x="57976" y="10660"/>
                      <a:pt x="58273" y="10979"/>
                      <a:pt x="58319" y="11367"/>
                    </a:cubicBezTo>
                    <a:close/>
                    <a:moveTo>
                      <a:pt x="33850" y="26934"/>
                    </a:moveTo>
                    <a:cubicBezTo>
                      <a:pt x="33439" y="28874"/>
                      <a:pt x="31613" y="30130"/>
                      <a:pt x="29947" y="31180"/>
                    </a:cubicBezTo>
                    <a:cubicBezTo>
                      <a:pt x="28189" y="32275"/>
                      <a:pt x="26455" y="33371"/>
                      <a:pt x="24697" y="34444"/>
                    </a:cubicBezTo>
                    <a:cubicBezTo>
                      <a:pt x="24058" y="34854"/>
                      <a:pt x="23145" y="35242"/>
                      <a:pt x="22597" y="34717"/>
                    </a:cubicBezTo>
                    <a:cubicBezTo>
                      <a:pt x="23008" y="32686"/>
                      <a:pt x="24994" y="31385"/>
                      <a:pt x="26911" y="30495"/>
                    </a:cubicBezTo>
                    <a:cubicBezTo>
                      <a:pt x="28806" y="29627"/>
                      <a:pt x="30905" y="28851"/>
                      <a:pt x="32070" y="27117"/>
                    </a:cubicBezTo>
                    <a:lnTo>
                      <a:pt x="31819" y="27573"/>
                    </a:lnTo>
                    <a:cubicBezTo>
                      <a:pt x="32207" y="27345"/>
                      <a:pt x="32366" y="26866"/>
                      <a:pt x="32640" y="26500"/>
                    </a:cubicBezTo>
                    <a:cubicBezTo>
                      <a:pt x="32914" y="26135"/>
                      <a:pt x="33508" y="25930"/>
                      <a:pt x="33781" y="26272"/>
                    </a:cubicBezTo>
                    <a:cubicBezTo>
                      <a:pt x="33918" y="26455"/>
                      <a:pt x="33896" y="26729"/>
                      <a:pt x="33850" y="26934"/>
                    </a:cubicBezTo>
                    <a:close/>
                    <a:moveTo>
                      <a:pt x="12714" y="41474"/>
                    </a:moveTo>
                    <a:cubicBezTo>
                      <a:pt x="12280" y="42250"/>
                      <a:pt x="11778" y="42980"/>
                      <a:pt x="11047" y="43482"/>
                    </a:cubicBezTo>
                    <a:cubicBezTo>
                      <a:pt x="10340" y="43985"/>
                      <a:pt x="9381" y="44236"/>
                      <a:pt x="8560" y="43893"/>
                    </a:cubicBezTo>
                    <a:cubicBezTo>
                      <a:pt x="7966" y="43665"/>
                      <a:pt x="7510" y="43163"/>
                      <a:pt x="7076" y="42661"/>
                    </a:cubicBezTo>
                    <a:cubicBezTo>
                      <a:pt x="6300" y="41793"/>
                      <a:pt x="5524" y="40903"/>
                      <a:pt x="4748" y="40036"/>
                    </a:cubicBezTo>
                    <a:cubicBezTo>
                      <a:pt x="4474" y="39716"/>
                      <a:pt x="4177" y="39374"/>
                      <a:pt x="4200" y="38963"/>
                    </a:cubicBezTo>
                    <a:cubicBezTo>
                      <a:pt x="4223" y="38552"/>
                      <a:pt x="4771" y="38187"/>
                      <a:pt x="5067" y="38484"/>
                    </a:cubicBezTo>
                    <a:lnTo>
                      <a:pt x="4679" y="38210"/>
                    </a:lnTo>
                    <a:cubicBezTo>
                      <a:pt x="5912" y="39054"/>
                      <a:pt x="7578" y="38370"/>
                      <a:pt x="8948" y="37776"/>
                    </a:cubicBezTo>
                    <a:cubicBezTo>
                      <a:pt x="10317" y="37183"/>
                      <a:pt x="12189" y="36840"/>
                      <a:pt x="13079" y="38050"/>
                    </a:cubicBezTo>
                    <a:cubicBezTo>
                      <a:pt x="13787" y="39031"/>
                      <a:pt x="13330" y="40424"/>
                      <a:pt x="12714" y="41474"/>
                    </a:cubicBezTo>
                    <a:close/>
                    <a:moveTo>
                      <a:pt x="44623" y="7875"/>
                    </a:moveTo>
                    <a:cubicBezTo>
                      <a:pt x="41428" y="11436"/>
                      <a:pt x="38894" y="15407"/>
                      <a:pt x="35904" y="19082"/>
                    </a:cubicBezTo>
                    <a:cubicBezTo>
                      <a:pt x="30905" y="25222"/>
                      <a:pt x="24469" y="30655"/>
                      <a:pt x="16959" y="33690"/>
                    </a:cubicBezTo>
                    <a:cubicBezTo>
                      <a:pt x="11436" y="35950"/>
                      <a:pt x="5318" y="36749"/>
                      <a:pt x="0" y="35676"/>
                    </a:cubicBezTo>
                    <a:cubicBezTo>
                      <a:pt x="730" y="37936"/>
                      <a:pt x="1689" y="40150"/>
                      <a:pt x="2922" y="42295"/>
                    </a:cubicBezTo>
                    <a:cubicBezTo>
                      <a:pt x="5661" y="47066"/>
                      <a:pt x="9358" y="50946"/>
                      <a:pt x="13650" y="53799"/>
                    </a:cubicBezTo>
                    <a:cubicBezTo>
                      <a:pt x="14060" y="48550"/>
                      <a:pt x="17484" y="43323"/>
                      <a:pt x="21981" y="39397"/>
                    </a:cubicBezTo>
                    <a:cubicBezTo>
                      <a:pt x="26500" y="35402"/>
                      <a:pt x="32024" y="32549"/>
                      <a:pt x="37570" y="30107"/>
                    </a:cubicBezTo>
                    <a:cubicBezTo>
                      <a:pt x="40766" y="28692"/>
                      <a:pt x="44007" y="27391"/>
                      <a:pt x="46952" y="25519"/>
                    </a:cubicBezTo>
                    <a:cubicBezTo>
                      <a:pt x="53274" y="21524"/>
                      <a:pt x="57794" y="15179"/>
                      <a:pt x="64071" y="11322"/>
                    </a:cubicBezTo>
                    <a:cubicBezTo>
                      <a:pt x="63591" y="10272"/>
                      <a:pt x="63066" y="9222"/>
                      <a:pt x="62473" y="8195"/>
                    </a:cubicBezTo>
                    <a:cubicBezTo>
                      <a:pt x="60693" y="5067"/>
                      <a:pt x="58478" y="2328"/>
                      <a:pt x="55968" y="0"/>
                    </a:cubicBezTo>
                    <a:cubicBezTo>
                      <a:pt x="51540" y="1370"/>
                      <a:pt x="47705" y="4451"/>
                      <a:pt x="44623" y="7875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4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589;p34">
                <a:extLst>
                  <a:ext uri="{FF2B5EF4-FFF2-40B4-BE49-F238E27FC236}">
                    <a16:creationId xmlns:a16="http://schemas.microsoft.com/office/drawing/2014/main" id="{6B1E439C-9628-7B87-4EA9-4AA244B1CFE9}"/>
                  </a:ext>
                </a:extLst>
              </p:cNvPr>
              <p:cNvSpPr/>
              <p:nvPr/>
            </p:nvSpPr>
            <p:spPr>
              <a:xfrm>
                <a:off x="1476950" y="2971900"/>
                <a:ext cx="1020900" cy="673375"/>
              </a:xfrm>
              <a:custGeom>
                <a:avLst/>
                <a:gdLst/>
                <a:ahLst/>
                <a:cxnLst/>
                <a:rect l="l" t="t" r="r" b="b"/>
                <a:pathLst>
                  <a:path w="40836" h="26935" extrusionOk="0">
                    <a:moveTo>
                      <a:pt x="32276" y="10249"/>
                    </a:moveTo>
                    <a:lnTo>
                      <a:pt x="32572" y="9701"/>
                    </a:lnTo>
                    <a:cubicBezTo>
                      <a:pt x="31568" y="11390"/>
                      <a:pt x="29537" y="12395"/>
                      <a:pt x="27574" y="12212"/>
                    </a:cubicBezTo>
                    <a:cubicBezTo>
                      <a:pt x="29103" y="10706"/>
                      <a:pt x="30975" y="9587"/>
                      <a:pt x="33029" y="8925"/>
                    </a:cubicBezTo>
                    <a:cubicBezTo>
                      <a:pt x="32778" y="9382"/>
                      <a:pt x="32527" y="9815"/>
                      <a:pt x="32276" y="10249"/>
                    </a:cubicBezTo>
                    <a:close/>
                    <a:moveTo>
                      <a:pt x="14175" y="22529"/>
                    </a:moveTo>
                    <a:cubicBezTo>
                      <a:pt x="12669" y="23739"/>
                      <a:pt x="10592" y="24469"/>
                      <a:pt x="8720" y="23921"/>
                    </a:cubicBezTo>
                    <a:cubicBezTo>
                      <a:pt x="8400" y="23830"/>
                      <a:pt x="8081" y="23670"/>
                      <a:pt x="7921" y="23374"/>
                    </a:cubicBezTo>
                    <a:cubicBezTo>
                      <a:pt x="7693" y="22986"/>
                      <a:pt x="7898" y="22461"/>
                      <a:pt x="8264" y="22164"/>
                    </a:cubicBezTo>
                    <a:cubicBezTo>
                      <a:pt x="8606" y="21867"/>
                      <a:pt x="9062" y="21730"/>
                      <a:pt x="9496" y="21593"/>
                    </a:cubicBezTo>
                    <a:cubicBezTo>
                      <a:pt x="11916" y="20840"/>
                      <a:pt x="14152" y="19493"/>
                      <a:pt x="15933" y="17690"/>
                    </a:cubicBezTo>
                    <a:cubicBezTo>
                      <a:pt x="16252" y="17370"/>
                      <a:pt x="16618" y="17005"/>
                      <a:pt x="17051" y="16960"/>
                    </a:cubicBezTo>
                    <a:cubicBezTo>
                      <a:pt x="17508" y="16937"/>
                      <a:pt x="17987" y="17462"/>
                      <a:pt x="17713" y="17827"/>
                    </a:cubicBezTo>
                    <a:lnTo>
                      <a:pt x="17850" y="17987"/>
                    </a:lnTo>
                    <a:cubicBezTo>
                      <a:pt x="16800" y="19630"/>
                      <a:pt x="15705" y="21296"/>
                      <a:pt x="14175" y="22529"/>
                    </a:cubicBezTo>
                    <a:close/>
                    <a:moveTo>
                      <a:pt x="26136" y="11550"/>
                    </a:moveTo>
                    <a:cubicBezTo>
                      <a:pt x="22187" y="13559"/>
                      <a:pt x="18124" y="15362"/>
                      <a:pt x="13970" y="16960"/>
                    </a:cubicBezTo>
                    <a:cubicBezTo>
                      <a:pt x="11756" y="17804"/>
                      <a:pt x="9245" y="18603"/>
                      <a:pt x="7054" y="17667"/>
                    </a:cubicBezTo>
                    <a:cubicBezTo>
                      <a:pt x="5958" y="17188"/>
                      <a:pt x="5091" y="16298"/>
                      <a:pt x="4520" y="15248"/>
                    </a:cubicBezTo>
                    <a:cubicBezTo>
                      <a:pt x="2420" y="18466"/>
                      <a:pt x="914" y="22004"/>
                      <a:pt x="1" y="25702"/>
                    </a:cubicBezTo>
                    <a:cubicBezTo>
                      <a:pt x="4223" y="25017"/>
                      <a:pt x="8880" y="26934"/>
                      <a:pt x="13102" y="25793"/>
                    </a:cubicBezTo>
                    <a:cubicBezTo>
                      <a:pt x="18375" y="24355"/>
                      <a:pt x="21228" y="18717"/>
                      <a:pt x="25725" y="15590"/>
                    </a:cubicBezTo>
                    <a:cubicBezTo>
                      <a:pt x="27574" y="14266"/>
                      <a:pt x="29719" y="13399"/>
                      <a:pt x="31659" y="12235"/>
                    </a:cubicBezTo>
                    <a:cubicBezTo>
                      <a:pt x="36019" y="9587"/>
                      <a:pt x="39329" y="5273"/>
                      <a:pt x="40835" y="411"/>
                    </a:cubicBezTo>
                    <a:cubicBezTo>
                      <a:pt x="40105" y="252"/>
                      <a:pt x="39352" y="115"/>
                      <a:pt x="38621" y="0"/>
                    </a:cubicBezTo>
                    <a:cubicBezTo>
                      <a:pt x="37868" y="2055"/>
                      <a:pt x="36613" y="3949"/>
                      <a:pt x="35083" y="5524"/>
                    </a:cubicBezTo>
                    <a:cubicBezTo>
                      <a:pt x="32550" y="8103"/>
                      <a:pt x="29354" y="9907"/>
                      <a:pt x="26136" y="115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4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590;p34">
                <a:extLst>
                  <a:ext uri="{FF2B5EF4-FFF2-40B4-BE49-F238E27FC236}">
                    <a16:creationId xmlns:a16="http://schemas.microsoft.com/office/drawing/2014/main" id="{2C6FD12B-1837-9A33-6AAD-B0114A8D37B8}"/>
                  </a:ext>
                </a:extLst>
              </p:cNvPr>
              <p:cNvSpPr/>
              <p:nvPr/>
            </p:nvSpPr>
            <p:spPr>
              <a:xfrm>
                <a:off x="2020775" y="3863225"/>
                <a:ext cx="1141275" cy="808600"/>
              </a:xfrm>
              <a:custGeom>
                <a:avLst/>
                <a:gdLst/>
                <a:ahLst/>
                <a:cxnLst/>
                <a:rect l="l" t="t" r="r" b="b"/>
                <a:pathLst>
                  <a:path w="45651" h="32344" extrusionOk="0">
                    <a:moveTo>
                      <a:pt x="43231" y="6574"/>
                    </a:moveTo>
                    <a:cubicBezTo>
                      <a:pt x="42843" y="7442"/>
                      <a:pt x="41953" y="8149"/>
                      <a:pt x="41017" y="7989"/>
                    </a:cubicBezTo>
                    <a:cubicBezTo>
                      <a:pt x="40470" y="7898"/>
                      <a:pt x="40059" y="7442"/>
                      <a:pt x="39899" y="6939"/>
                    </a:cubicBezTo>
                    <a:cubicBezTo>
                      <a:pt x="39876" y="6985"/>
                      <a:pt x="39853" y="7054"/>
                      <a:pt x="39830" y="7099"/>
                    </a:cubicBezTo>
                    <a:lnTo>
                      <a:pt x="39899" y="6871"/>
                    </a:lnTo>
                    <a:cubicBezTo>
                      <a:pt x="39808" y="6506"/>
                      <a:pt x="39853" y="6141"/>
                      <a:pt x="40127" y="5844"/>
                    </a:cubicBezTo>
                    <a:lnTo>
                      <a:pt x="39899" y="6871"/>
                    </a:lnTo>
                    <a:cubicBezTo>
                      <a:pt x="39899" y="6894"/>
                      <a:pt x="39899" y="6917"/>
                      <a:pt x="39899" y="6939"/>
                    </a:cubicBezTo>
                    <a:cubicBezTo>
                      <a:pt x="40196" y="6163"/>
                      <a:pt x="40515" y="5387"/>
                      <a:pt x="41177" y="4931"/>
                    </a:cubicBezTo>
                    <a:cubicBezTo>
                      <a:pt x="41885" y="4451"/>
                      <a:pt x="43072" y="4588"/>
                      <a:pt x="43368" y="5410"/>
                    </a:cubicBezTo>
                    <a:cubicBezTo>
                      <a:pt x="43505" y="5775"/>
                      <a:pt x="43391" y="6209"/>
                      <a:pt x="43231" y="6574"/>
                    </a:cubicBezTo>
                    <a:close/>
                    <a:moveTo>
                      <a:pt x="23876" y="19288"/>
                    </a:moveTo>
                    <a:cubicBezTo>
                      <a:pt x="23624" y="19334"/>
                      <a:pt x="23328" y="19379"/>
                      <a:pt x="23099" y="19242"/>
                    </a:cubicBezTo>
                    <a:cubicBezTo>
                      <a:pt x="22963" y="19151"/>
                      <a:pt x="22894" y="19014"/>
                      <a:pt x="22871" y="18854"/>
                    </a:cubicBezTo>
                    <a:cubicBezTo>
                      <a:pt x="22826" y="18603"/>
                      <a:pt x="22894" y="18329"/>
                      <a:pt x="23031" y="18101"/>
                    </a:cubicBezTo>
                    <a:cubicBezTo>
                      <a:pt x="23191" y="17850"/>
                      <a:pt x="23396" y="17644"/>
                      <a:pt x="23556" y="17393"/>
                    </a:cubicBezTo>
                    <a:lnTo>
                      <a:pt x="23739" y="17074"/>
                    </a:lnTo>
                    <a:cubicBezTo>
                      <a:pt x="23693" y="17188"/>
                      <a:pt x="23624" y="17302"/>
                      <a:pt x="23556" y="17393"/>
                    </a:cubicBezTo>
                    <a:lnTo>
                      <a:pt x="23077" y="18284"/>
                    </a:lnTo>
                    <a:cubicBezTo>
                      <a:pt x="23145" y="18215"/>
                      <a:pt x="23191" y="18147"/>
                      <a:pt x="23259" y="18078"/>
                    </a:cubicBezTo>
                    <a:cubicBezTo>
                      <a:pt x="25291" y="15704"/>
                      <a:pt x="28783" y="15088"/>
                      <a:pt x="31431" y="13399"/>
                    </a:cubicBezTo>
                    <a:cubicBezTo>
                      <a:pt x="31842" y="13125"/>
                      <a:pt x="32230" y="12851"/>
                      <a:pt x="32572" y="12532"/>
                    </a:cubicBezTo>
                    <a:cubicBezTo>
                      <a:pt x="33143" y="12007"/>
                      <a:pt x="33805" y="11368"/>
                      <a:pt x="34558" y="11527"/>
                    </a:cubicBezTo>
                    <a:cubicBezTo>
                      <a:pt x="34923" y="12052"/>
                      <a:pt x="34512" y="12760"/>
                      <a:pt x="34078" y="13262"/>
                    </a:cubicBezTo>
                    <a:cubicBezTo>
                      <a:pt x="33873" y="13513"/>
                      <a:pt x="33645" y="13764"/>
                      <a:pt x="33394" y="13992"/>
                    </a:cubicBezTo>
                    <a:cubicBezTo>
                      <a:pt x="30837" y="16640"/>
                      <a:pt x="27482" y="18512"/>
                      <a:pt x="23876" y="19288"/>
                    </a:cubicBezTo>
                    <a:close/>
                    <a:moveTo>
                      <a:pt x="8514" y="27003"/>
                    </a:moveTo>
                    <a:cubicBezTo>
                      <a:pt x="7282" y="28235"/>
                      <a:pt x="6232" y="30176"/>
                      <a:pt x="4474" y="30084"/>
                    </a:cubicBezTo>
                    <a:cubicBezTo>
                      <a:pt x="4314" y="30061"/>
                      <a:pt x="4132" y="30039"/>
                      <a:pt x="3995" y="29947"/>
                    </a:cubicBezTo>
                    <a:cubicBezTo>
                      <a:pt x="3721" y="29742"/>
                      <a:pt x="3698" y="29285"/>
                      <a:pt x="3881" y="28966"/>
                    </a:cubicBezTo>
                    <a:cubicBezTo>
                      <a:pt x="3926" y="28897"/>
                      <a:pt x="3972" y="28829"/>
                      <a:pt x="4018" y="28783"/>
                    </a:cubicBezTo>
                    <a:lnTo>
                      <a:pt x="3629" y="29080"/>
                    </a:lnTo>
                    <a:cubicBezTo>
                      <a:pt x="6551" y="24857"/>
                      <a:pt x="11253" y="21936"/>
                      <a:pt x="16343" y="21182"/>
                    </a:cubicBezTo>
                    <a:cubicBezTo>
                      <a:pt x="14882" y="24150"/>
                      <a:pt x="10842" y="24652"/>
                      <a:pt x="8514" y="27003"/>
                    </a:cubicBezTo>
                    <a:close/>
                    <a:moveTo>
                      <a:pt x="42387" y="297"/>
                    </a:moveTo>
                    <a:cubicBezTo>
                      <a:pt x="41565" y="480"/>
                      <a:pt x="40926" y="1050"/>
                      <a:pt x="40333" y="1621"/>
                    </a:cubicBezTo>
                    <a:cubicBezTo>
                      <a:pt x="37457" y="4474"/>
                      <a:pt x="35357" y="8058"/>
                      <a:pt x="32435" y="10843"/>
                    </a:cubicBezTo>
                    <a:cubicBezTo>
                      <a:pt x="31499" y="11710"/>
                      <a:pt x="30518" y="12486"/>
                      <a:pt x="29468" y="13171"/>
                    </a:cubicBezTo>
                    <a:cubicBezTo>
                      <a:pt x="27916" y="14243"/>
                      <a:pt x="26249" y="15134"/>
                      <a:pt x="24515" y="15933"/>
                    </a:cubicBezTo>
                    <a:cubicBezTo>
                      <a:pt x="22757" y="16754"/>
                      <a:pt x="20931" y="17462"/>
                      <a:pt x="19105" y="18147"/>
                    </a:cubicBezTo>
                    <a:cubicBezTo>
                      <a:pt x="14335" y="19950"/>
                      <a:pt x="9450" y="21639"/>
                      <a:pt x="5341" y="24675"/>
                    </a:cubicBezTo>
                    <a:cubicBezTo>
                      <a:pt x="3219" y="26250"/>
                      <a:pt x="1324" y="28258"/>
                      <a:pt x="0" y="30541"/>
                    </a:cubicBezTo>
                    <a:cubicBezTo>
                      <a:pt x="2465" y="31431"/>
                      <a:pt x="5022" y="32024"/>
                      <a:pt x="7624" y="32344"/>
                    </a:cubicBezTo>
                    <a:cubicBezTo>
                      <a:pt x="7966" y="31385"/>
                      <a:pt x="8423" y="30495"/>
                      <a:pt x="9039" y="29673"/>
                    </a:cubicBezTo>
                    <a:cubicBezTo>
                      <a:pt x="10203" y="28098"/>
                      <a:pt x="11801" y="26889"/>
                      <a:pt x="13467" y="25839"/>
                    </a:cubicBezTo>
                    <a:cubicBezTo>
                      <a:pt x="15681" y="24469"/>
                      <a:pt x="18101" y="23374"/>
                      <a:pt x="20543" y="22346"/>
                    </a:cubicBezTo>
                    <a:cubicBezTo>
                      <a:pt x="25656" y="20178"/>
                      <a:pt x="30906" y="18306"/>
                      <a:pt x="34969" y="14768"/>
                    </a:cubicBezTo>
                    <a:cubicBezTo>
                      <a:pt x="35471" y="14335"/>
                      <a:pt x="35950" y="13878"/>
                      <a:pt x="36429" y="13399"/>
                    </a:cubicBezTo>
                    <a:cubicBezTo>
                      <a:pt x="37479" y="12281"/>
                      <a:pt x="38507" y="10957"/>
                      <a:pt x="39990" y="10569"/>
                    </a:cubicBezTo>
                    <a:cubicBezTo>
                      <a:pt x="41131" y="10295"/>
                      <a:pt x="42318" y="10637"/>
                      <a:pt x="43300" y="11322"/>
                    </a:cubicBezTo>
                    <a:cubicBezTo>
                      <a:pt x="44487" y="8400"/>
                      <a:pt x="45286" y="5319"/>
                      <a:pt x="45651" y="2192"/>
                    </a:cubicBezTo>
                    <a:cubicBezTo>
                      <a:pt x="44898" y="891"/>
                      <a:pt x="43779" y="1"/>
                      <a:pt x="42387" y="297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4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2591;p34">
              <a:extLst>
                <a:ext uri="{FF2B5EF4-FFF2-40B4-BE49-F238E27FC236}">
                  <a16:creationId xmlns:a16="http://schemas.microsoft.com/office/drawing/2014/main" id="{D60A6553-4442-4C8B-AC91-A3DAD8E79319}"/>
                </a:ext>
              </a:extLst>
            </p:cNvPr>
            <p:cNvSpPr/>
            <p:nvPr/>
          </p:nvSpPr>
          <p:spPr>
            <a:xfrm>
              <a:off x="2763150" y="1641848"/>
              <a:ext cx="515100" cy="515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871538" dist="2190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579;p34">
            <a:extLst>
              <a:ext uri="{FF2B5EF4-FFF2-40B4-BE49-F238E27FC236}">
                <a16:creationId xmlns:a16="http://schemas.microsoft.com/office/drawing/2014/main" id="{4388D8A6-C533-F909-D531-357022307699}"/>
              </a:ext>
            </a:extLst>
          </p:cNvPr>
          <p:cNvSpPr txBox="1">
            <a:spLocks/>
          </p:cNvSpPr>
          <p:nvPr/>
        </p:nvSpPr>
        <p:spPr>
          <a:xfrm>
            <a:off x="1237439" y="3803096"/>
            <a:ext cx="31773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latin typeface="Tomorrow" panose="020B0604020202020204" charset="0"/>
              </a:rPr>
              <a:t>Identify the customer segments of the business.</a:t>
            </a:r>
          </a:p>
        </p:txBody>
      </p:sp>
      <p:sp>
        <p:nvSpPr>
          <p:cNvPr id="10" name="Google Shape;2579;p34">
            <a:extLst>
              <a:ext uri="{FF2B5EF4-FFF2-40B4-BE49-F238E27FC236}">
                <a16:creationId xmlns:a16="http://schemas.microsoft.com/office/drawing/2014/main" id="{17547793-A052-0BE2-E719-1CA9FAA6C390}"/>
              </a:ext>
            </a:extLst>
          </p:cNvPr>
          <p:cNvSpPr txBox="1">
            <a:spLocks/>
          </p:cNvSpPr>
          <p:nvPr/>
        </p:nvSpPr>
        <p:spPr>
          <a:xfrm>
            <a:off x="4728431" y="3803096"/>
            <a:ext cx="317733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latin typeface="Tomorrow" panose="020B0604020202020204" charset="0"/>
              </a:rPr>
              <a:t>What is the tendency of customers’ purchasing behaviors?</a:t>
            </a:r>
          </a:p>
        </p:txBody>
      </p:sp>
      <p:sp>
        <p:nvSpPr>
          <p:cNvPr id="13" name="Google Shape;2579;p34">
            <a:extLst>
              <a:ext uri="{FF2B5EF4-FFF2-40B4-BE49-F238E27FC236}">
                <a16:creationId xmlns:a16="http://schemas.microsoft.com/office/drawing/2014/main" id="{0D5B8C1E-63B1-99CC-FDDF-DAD80B9D28FC}"/>
              </a:ext>
            </a:extLst>
          </p:cNvPr>
          <p:cNvSpPr txBox="1">
            <a:spLocks/>
          </p:cNvSpPr>
          <p:nvPr/>
        </p:nvSpPr>
        <p:spPr>
          <a:xfrm>
            <a:off x="4728431" y="3267488"/>
            <a:ext cx="317733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latin typeface="Tomorrow" panose="020B0604020202020204" charset="0"/>
              </a:rPr>
              <a:t>How is the sales performance of the business?</a:t>
            </a:r>
          </a:p>
        </p:txBody>
      </p:sp>
      <p:sp>
        <p:nvSpPr>
          <p:cNvPr id="678" name="Google Shape;507;p36">
            <a:extLst>
              <a:ext uri="{FF2B5EF4-FFF2-40B4-BE49-F238E27FC236}">
                <a16:creationId xmlns:a16="http://schemas.microsoft.com/office/drawing/2014/main" id="{6F468F40-EDE1-EFBB-1E92-3B87E767955F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634857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49"/>
          <p:cNvSpPr txBox="1">
            <a:spLocks noGrp="1"/>
          </p:cNvSpPr>
          <p:nvPr>
            <p:ph type="subTitle" idx="3"/>
          </p:nvPr>
        </p:nvSpPr>
        <p:spPr>
          <a:xfrm>
            <a:off x="1976091" y="2267083"/>
            <a:ext cx="5191818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Integrating with Python to produce more models about forecasting and propose useful insights for business.</a:t>
            </a:r>
          </a:p>
        </p:txBody>
      </p:sp>
      <p:sp>
        <p:nvSpPr>
          <p:cNvPr id="990" name="Google Shape;990;p49"/>
          <p:cNvSpPr txBox="1">
            <a:spLocks noGrp="1"/>
          </p:cNvSpPr>
          <p:nvPr>
            <p:ph type="title" idx="2"/>
          </p:nvPr>
        </p:nvSpPr>
        <p:spPr>
          <a:xfrm>
            <a:off x="2513126" y="1637950"/>
            <a:ext cx="411774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oncert One" pitchFamily="2" charset="0"/>
              </a:rPr>
              <a:t>Future works</a:t>
            </a:r>
            <a:endParaRPr lang="en-US" dirty="0">
              <a:latin typeface="Concert One" pitchFamily="2" charset="0"/>
            </a:endParaRPr>
          </a:p>
        </p:txBody>
      </p:sp>
      <p:sp>
        <p:nvSpPr>
          <p:cNvPr id="998" name="Google Shape;998;p49"/>
          <p:cNvSpPr txBox="1">
            <a:spLocks noGrp="1"/>
          </p:cNvSpPr>
          <p:nvPr>
            <p:ph type="title"/>
          </p:nvPr>
        </p:nvSpPr>
        <p:spPr>
          <a:xfrm>
            <a:off x="715075" y="69145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VII. CONCLUSION</a:t>
            </a:r>
            <a:endParaRPr dirty="0"/>
          </a:p>
        </p:txBody>
      </p:sp>
      <p:sp>
        <p:nvSpPr>
          <p:cNvPr id="4" name="Google Shape;673;p41">
            <a:extLst>
              <a:ext uri="{FF2B5EF4-FFF2-40B4-BE49-F238E27FC236}">
                <a16:creationId xmlns:a16="http://schemas.microsoft.com/office/drawing/2014/main" id="{1AD0F0D5-AFC6-2947-E869-3F43362E96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9" name="Google Shape;989;p49">
            <a:extLst>
              <a:ext uri="{FF2B5EF4-FFF2-40B4-BE49-F238E27FC236}">
                <a16:creationId xmlns:a16="http://schemas.microsoft.com/office/drawing/2014/main" id="{407299AE-0833-3625-35F2-F6D37CA69EF6}"/>
              </a:ext>
            </a:extLst>
          </p:cNvPr>
          <p:cNvSpPr txBox="1">
            <a:spLocks/>
          </p:cNvSpPr>
          <p:nvPr/>
        </p:nvSpPr>
        <p:spPr>
          <a:xfrm>
            <a:off x="1976091" y="2911132"/>
            <a:ext cx="503415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Utilizing various visualization tools such as Tableau, Qlik to have diverse forms of  dashboards.</a:t>
            </a:r>
          </a:p>
        </p:txBody>
      </p:sp>
      <p:sp>
        <p:nvSpPr>
          <p:cNvPr id="962" name="Google Shape;507;p36">
            <a:extLst>
              <a:ext uri="{FF2B5EF4-FFF2-40B4-BE49-F238E27FC236}">
                <a16:creationId xmlns:a16="http://schemas.microsoft.com/office/drawing/2014/main" id="{F2A9F898-CDAB-4442-6941-687F3BD2FC9A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146122534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73;p41">
            <a:extLst>
              <a:ext uri="{FF2B5EF4-FFF2-40B4-BE49-F238E27FC236}">
                <a16:creationId xmlns:a16="http://schemas.microsoft.com/office/drawing/2014/main" id="{1AD0F0D5-AFC6-2947-E869-3F43362E96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4AE3DF5-A708-CD8B-546B-1DAED06D7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771" y="1749459"/>
            <a:ext cx="4279763" cy="2139881"/>
          </a:xfrm>
          <a:prstGeom prst="rect">
            <a:avLst/>
          </a:prstGeom>
        </p:spPr>
      </p:pic>
      <p:pic>
        <p:nvPicPr>
          <p:cNvPr id="30722" name="Picture 2" descr="Không có mô tả.">
            <a:extLst>
              <a:ext uri="{FF2B5EF4-FFF2-40B4-BE49-F238E27FC236}">
                <a16:creationId xmlns:a16="http://schemas.microsoft.com/office/drawing/2014/main" id="{A6D1903E-8B93-6E50-E395-0D5AE70E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526" y="2139267"/>
            <a:ext cx="1001484" cy="100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313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2987;p40">
            <a:extLst>
              <a:ext uri="{FF2B5EF4-FFF2-40B4-BE49-F238E27FC236}">
                <a16:creationId xmlns:a16="http://schemas.microsoft.com/office/drawing/2014/main" id="{78515B1A-7C5D-1638-0CFA-DEA64D724A07}"/>
              </a:ext>
            </a:extLst>
          </p:cNvPr>
          <p:cNvGrpSpPr/>
          <p:nvPr/>
        </p:nvGrpSpPr>
        <p:grpSpPr>
          <a:xfrm>
            <a:off x="4251790" y="1691618"/>
            <a:ext cx="638885" cy="599139"/>
            <a:chOff x="2378954" y="1595531"/>
            <a:chExt cx="1059542" cy="993509"/>
          </a:xfrm>
        </p:grpSpPr>
        <p:grpSp>
          <p:nvGrpSpPr>
            <p:cNvPr id="60" name="Google Shape;2988;p40">
              <a:extLst>
                <a:ext uri="{FF2B5EF4-FFF2-40B4-BE49-F238E27FC236}">
                  <a16:creationId xmlns:a16="http://schemas.microsoft.com/office/drawing/2014/main" id="{9359F386-DBC6-C166-B8D4-D6D7E004F070}"/>
                </a:ext>
              </a:extLst>
            </p:cNvPr>
            <p:cNvGrpSpPr/>
            <p:nvPr/>
          </p:nvGrpSpPr>
          <p:grpSpPr>
            <a:xfrm flipH="1">
              <a:off x="2378954" y="1595531"/>
              <a:ext cx="1059542" cy="993509"/>
              <a:chOff x="1330300" y="2961625"/>
              <a:chExt cx="1959575" cy="1837450"/>
            </a:xfrm>
          </p:grpSpPr>
          <p:sp>
            <p:nvSpPr>
              <p:cNvPr id="678" name="Google Shape;2989;p40">
                <a:extLst>
                  <a:ext uri="{FF2B5EF4-FFF2-40B4-BE49-F238E27FC236}">
                    <a16:creationId xmlns:a16="http://schemas.microsoft.com/office/drawing/2014/main" id="{DFCFE0D1-32EC-1D70-5042-9BD885E9CDD1}"/>
                  </a:ext>
                </a:extLst>
              </p:cNvPr>
              <p:cNvSpPr/>
              <p:nvPr/>
            </p:nvSpPr>
            <p:spPr>
              <a:xfrm>
                <a:off x="1330300" y="2961625"/>
                <a:ext cx="1959575" cy="1837450"/>
              </a:xfrm>
              <a:custGeom>
                <a:avLst/>
                <a:gdLst/>
                <a:ahLst/>
                <a:cxnLst/>
                <a:rect l="l" t="t" r="r" b="b"/>
                <a:pathLst>
                  <a:path w="78383" h="73498" extrusionOk="0">
                    <a:moveTo>
                      <a:pt x="22141" y="4543"/>
                    </a:moveTo>
                    <a:cubicBezTo>
                      <a:pt x="5684" y="13947"/>
                      <a:pt x="1" y="34923"/>
                      <a:pt x="9405" y="51357"/>
                    </a:cubicBezTo>
                    <a:lnTo>
                      <a:pt x="9405" y="51357"/>
                    </a:lnTo>
                    <a:cubicBezTo>
                      <a:pt x="18832" y="67814"/>
                      <a:pt x="39785" y="73498"/>
                      <a:pt x="56242" y="64094"/>
                    </a:cubicBezTo>
                    <a:lnTo>
                      <a:pt x="56242" y="64094"/>
                    </a:lnTo>
                    <a:cubicBezTo>
                      <a:pt x="72676" y="54667"/>
                      <a:pt x="78383" y="33714"/>
                      <a:pt x="68956" y="17257"/>
                    </a:cubicBezTo>
                    <a:lnTo>
                      <a:pt x="68956" y="17257"/>
                    </a:lnTo>
                    <a:cubicBezTo>
                      <a:pt x="62633" y="6186"/>
                      <a:pt x="51061" y="1"/>
                      <a:pt x="39146" y="1"/>
                    </a:cubicBezTo>
                    <a:lnTo>
                      <a:pt x="39146" y="1"/>
                    </a:lnTo>
                    <a:cubicBezTo>
                      <a:pt x="33371" y="1"/>
                      <a:pt x="27505" y="1461"/>
                      <a:pt x="22141" y="4543"/>
                    </a:cubicBezTo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2990;p40">
                <a:extLst>
                  <a:ext uri="{FF2B5EF4-FFF2-40B4-BE49-F238E27FC236}">
                    <a16:creationId xmlns:a16="http://schemas.microsoft.com/office/drawing/2014/main" id="{4265204C-DA3E-E25A-F891-DD392EB511E9}"/>
                  </a:ext>
                </a:extLst>
              </p:cNvPr>
              <p:cNvSpPr/>
              <p:nvPr/>
            </p:nvSpPr>
            <p:spPr>
              <a:xfrm>
                <a:off x="2556125" y="4426675"/>
                <a:ext cx="147725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5909" h="5388" extrusionOk="0">
                    <a:moveTo>
                      <a:pt x="2982" y="1"/>
                    </a:moveTo>
                    <a:cubicBezTo>
                      <a:pt x="2838" y="1"/>
                      <a:pt x="2695" y="13"/>
                      <a:pt x="2553" y="37"/>
                    </a:cubicBezTo>
                    <a:cubicBezTo>
                      <a:pt x="1480" y="219"/>
                      <a:pt x="590" y="1041"/>
                      <a:pt x="202" y="2068"/>
                    </a:cubicBezTo>
                    <a:cubicBezTo>
                      <a:pt x="88" y="2365"/>
                      <a:pt x="19" y="2684"/>
                      <a:pt x="19" y="2981"/>
                    </a:cubicBezTo>
                    <a:cubicBezTo>
                      <a:pt x="0" y="4355"/>
                      <a:pt x="1394" y="5388"/>
                      <a:pt x="2741" y="5388"/>
                    </a:cubicBezTo>
                    <a:cubicBezTo>
                      <a:pt x="3027" y="5388"/>
                      <a:pt x="3312" y="5341"/>
                      <a:pt x="3580" y="5241"/>
                    </a:cubicBezTo>
                    <a:cubicBezTo>
                      <a:pt x="5132" y="4647"/>
                      <a:pt x="5908" y="2730"/>
                      <a:pt x="5543" y="1132"/>
                    </a:cubicBezTo>
                    <a:lnTo>
                      <a:pt x="5543" y="1132"/>
                    </a:lnTo>
                    <a:lnTo>
                      <a:pt x="5390" y="1592"/>
                    </a:lnTo>
                    <a:lnTo>
                      <a:pt x="5390" y="1592"/>
                    </a:lnTo>
                    <a:cubicBezTo>
                      <a:pt x="5362" y="1513"/>
                      <a:pt x="5329" y="1436"/>
                      <a:pt x="5292" y="1361"/>
                    </a:cubicBezTo>
                    <a:cubicBezTo>
                      <a:pt x="4876" y="509"/>
                      <a:pt x="3927" y="1"/>
                      <a:pt x="2982" y="1"/>
                    </a:cubicBezTo>
                    <a:close/>
                  </a:path>
                </a:pathLst>
              </a:custGeom>
              <a:solidFill>
                <a:srgbClr val="4D0077">
                  <a:alpha val="5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2991;p40">
                <a:extLst>
                  <a:ext uri="{FF2B5EF4-FFF2-40B4-BE49-F238E27FC236}">
                    <a16:creationId xmlns:a16="http://schemas.microsoft.com/office/drawing/2014/main" id="{9524A4FD-90A6-3F27-F973-AFF39CF9E913}"/>
                  </a:ext>
                </a:extLst>
              </p:cNvPr>
              <p:cNvSpPr/>
              <p:nvPr/>
            </p:nvSpPr>
            <p:spPr>
              <a:xfrm>
                <a:off x="2393975" y="4508600"/>
                <a:ext cx="93025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471" extrusionOk="0">
                    <a:moveTo>
                      <a:pt x="3401" y="1781"/>
                    </a:moveTo>
                    <a:cubicBezTo>
                      <a:pt x="3469" y="1462"/>
                      <a:pt x="3538" y="1165"/>
                      <a:pt x="3629" y="845"/>
                    </a:cubicBezTo>
                    <a:cubicBezTo>
                      <a:pt x="2693" y="47"/>
                      <a:pt x="959" y="1"/>
                      <a:pt x="457" y="1119"/>
                    </a:cubicBezTo>
                    <a:cubicBezTo>
                      <a:pt x="0" y="2192"/>
                      <a:pt x="1301" y="3470"/>
                      <a:pt x="2397" y="3059"/>
                    </a:cubicBezTo>
                    <a:cubicBezTo>
                      <a:pt x="3492" y="2649"/>
                      <a:pt x="3721" y="982"/>
                      <a:pt x="2876" y="184"/>
                    </a:cubicBezTo>
                  </a:path>
                </a:pathLst>
              </a:custGeom>
              <a:solidFill>
                <a:srgbClr val="4D0077">
                  <a:alpha val="5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2992;p40">
                <a:extLst>
                  <a:ext uri="{FF2B5EF4-FFF2-40B4-BE49-F238E27FC236}">
                    <a16:creationId xmlns:a16="http://schemas.microsoft.com/office/drawing/2014/main" id="{A28377C9-B30C-1231-9D34-BD8F4EC4ECA2}"/>
                  </a:ext>
                </a:extLst>
              </p:cNvPr>
              <p:cNvSpPr/>
              <p:nvPr/>
            </p:nvSpPr>
            <p:spPr>
              <a:xfrm>
                <a:off x="1492375" y="3188175"/>
                <a:ext cx="1601775" cy="1345000"/>
              </a:xfrm>
              <a:custGeom>
                <a:avLst/>
                <a:gdLst/>
                <a:ahLst/>
                <a:cxnLst/>
                <a:rect l="l" t="t" r="r" b="b"/>
                <a:pathLst>
                  <a:path w="64071" h="53800" extrusionOk="0">
                    <a:moveTo>
                      <a:pt x="46815" y="7692"/>
                    </a:moveTo>
                    <a:cubicBezTo>
                      <a:pt x="48686" y="5182"/>
                      <a:pt x="51357" y="3264"/>
                      <a:pt x="54324" y="2283"/>
                    </a:cubicBezTo>
                    <a:cubicBezTo>
                      <a:pt x="54484" y="2191"/>
                      <a:pt x="54667" y="2100"/>
                      <a:pt x="54826" y="2032"/>
                    </a:cubicBezTo>
                    <a:cubicBezTo>
                      <a:pt x="55397" y="1849"/>
                      <a:pt x="56127" y="1918"/>
                      <a:pt x="56515" y="2374"/>
                    </a:cubicBezTo>
                    <a:cubicBezTo>
                      <a:pt x="56949" y="2876"/>
                      <a:pt x="56835" y="3698"/>
                      <a:pt x="56447" y="4246"/>
                    </a:cubicBezTo>
                    <a:cubicBezTo>
                      <a:pt x="56059" y="4794"/>
                      <a:pt x="55443" y="5136"/>
                      <a:pt x="54849" y="5455"/>
                    </a:cubicBezTo>
                    <a:lnTo>
                      <a:pt x="48641" y="8902"/>
                    </a:lnTo>
                    <a:cubicBezTo>
                      <a:pt x="48253" y="9108"/>
                      <a:pt x="47865" y="9336"/>
                      <a:pt x="47431" y="9336"/>
                    </a:cubicBezTo>
                    <a:cubicBezTo>
                      <a:pt x="46997" y="9359"/>
                      <a:pt x="46518" y="9108"/>
                      <a:pt x="46450" y="8674"/>
                    </a:cubicBezTo>
                    <a:cubicBezTo>
                      <a:pt x="46381" y="8309"/>
                      <a:pt x="46586" y="7989"/>
                      <a:pt x="46815" y="7692"/>
                    </a:cubicBezTo>
                    <a:close/>
                    <a:moveTo>
                      <a:pt x="58319" y="11367"/>
                    </a:moveTo>
                    <a:cubicBezTo>
                      <a:pt x="58410" y="12029"/>
                      <a:pt x="57748" y="12554"/>
                      <a:pt x="57177" y="12919"/>
                    </a:cubicBezTo>
                    <a:cubicBezTo>
                      <a:pt x="56881" y="13102"/>
                      <a:pt x="56607" y="13262"/>
                      <a:pt x="56333" y="13444"/>
                    </a:cubicBezTo>
                    <a:cubicBezTo>
                      <a:pt x="55192" y="14243"/>
                      <a:pt x="54096" y="15133"/>
                      <a:pt x="53069" y="16069"/>
                    </a:cubicBezTo>
                    <a:cubicBezTo>
                      <a:pt x="49714" y="19105"/>
                      <a:pt x="46838" y="22871"/>
                      <a:pt x="42706" y="24674"/>
                    </a:cubicBezTo>
                    <a:cubicBezTo>
                      <a:pt x="41725" y="25108"/>
                      <a:pt x="40378" y="25359"/>
                      <a:pt x="39716" y="24515"/>
                    </a:cubicBezTo>
                    <a:cubicBezTo>
                      <a:pt x="39077" y="23716"/>
                      <a:pt x="39511" y="22552"/>
                      <a:pt x="40081" y="21707"/>
                    </a:cubicBezTo>
                    <a:cubicBezTo>
                      <a:pt x="41040" y="20360"/>
                      <a:pt x="42341" y="19265"/>
                      <a:pt x="43642" y="18215"/>
                    </a:cubicBezTo>
                    <a:cubicBezTo>
                      <a:pt x="46221" y="16138"/>
                      <a:pt x="48823" y="14061"/>
                      <a:pt x="51448" y="12029"/>
                    </a:cubicBezTo>
                    <a:cubicBezTo>
                      <a:pt x="52338" y="11322"/>
                      <a:pt x="53274" y="10614"/>
                      <a:pt x="54347" y="10226"/>
                    </a:cubicBezTo>
                    <a:cubicBezTo>
                      <a:pt x="55443" y="9838"/>
                      <a:pt x="56721" y="9815"/>
                      <a:pt x="57657" y="10454"/>
                    </a:cubicBezTo>
                    <a:cubicBezTo>
                      <a:pt x="57976" y="10660"/>
                      <a:pt x="58273" y="10979"/>
                      <a:pt x="58319" y="11367"/>
                    </a:cubicBezTo>
                    <a:close/>
                    <a:moveTo>
                      <a:pt x="33850" y="26934"/>
                    </a:moveTo>
                    <a:cubicBezTo>
                      <a:pt x="33439" y="28874"/>
                      <a:pt x="31613" y="30130"/>
                      <a:pt x="29947" y="31180"/>
                    </a:cubicBezTo>
                    <a:cubicBezTo>
                      <a:pt x="28189" y="32275"/>
                      <a:pt x="26455" y="33371"/>
                      <a:pt x="24697" y="34444"/>
                    </a:cubicBezTo>
                    <a:cubicBezTo>
                      <a:pt x="24058" y="34854"/>
                      <a:pt x="23145" y="35242"/>
                      <a:pt x="22597" y="34717"/>
                    </a:cubicBezTo>
                    <a:cubicBezTo>
                      <a:pt x="23008" y="32686"/>
                      <a:pt x="24994" y="31385"/>
                      <a:pt x="26911" y="30495"/>
                    </a:cubicBezTo>
                    <a:cubicBezTo>
                      <a:pt x="28806" y="29627"/>
                      <a:pt x="30905" y="28851"/>
                      <a:pt x="32070" y="27117"/>
                    </a:cubicBezTo>
                    <a:lnTo>
                      <a:pt x="31819" y="27573"/>
                    </a:lnTo>
                    <a:cubicBezTo>
                      <a:pt x="32207" y="27345"/>
                      <a:pt x="32366" y="26866"/>
                      <a:pt x="32640" y="26500"/>
                    </a:cubicBezTo>
                    <a:cubicBezTo>
                      <a:pt x="32914" y="26135"/>
                      <a:pt x="33508" y="25930"/>
                      <a:pt x="33781" y="26272"/>
                    </a:cubicBezTo>
                    <a:cubicBezTo>
                      <a:pt x="33918" y="26455"/>
                      <a:pt x="33896" y="26729"/>
                      <a:pt x="33850" y="26934"/>
                    </a:cubicBezTo>
                    <a:close/>
                    <a:moveTo>
                      <a:pt x="12714" y="41474"/>
                    </a:moveTo>
                    <a:cubicBezTo>
                      <a:pt x="12280" y="42250"/>
                      <a:pt x="11778" y="42980"/>
                      <a:pt x="11047" y="43482"/>
                    </a:cubicBezTo>
                    <a:cubicBezTo>
                      <a:pt x="10340" y="43985"/>
                      <a:pt x="9381" y="44236"/>
                      <a:pt x="8560" y="43893"/>
                    </a:cubicBezTo>
                    <a:cubicBezTo>
                      <a:pt x="7966" y="43665"/>
                      <a:pt x="7510" y="43163"/>
                      <a:pt x="7076" y="42661"/>
                    </a:cubicBezTo>
                    <a:cubicBezTo>
                      <a:pt x="6300" y="41793"/>
                      <a:pt x="5524" y="40903"/>
                      <a:pt x="4748" y="40036"/>
                    </a:cubicBezTo>
                    <a:cubicBezTo>
                      <a:pt x="4474" y="39716"/>
                      <a:pt x="4177" y="39374"/>
                      <a:pt x="4200" y="38963"/>
                    </a:cubicBezTo>
                    <a:cubicBezTo>
                      <a:pt x="4223" y="38552"/>
                      <a:pt x="4771" y="38187"/>
                      <a:pt x="5067" y="38484"/>
                    </a:cubicBezTo>
                    <a:lnTo>
                      <a:pt x="4679" y="38210"/>
                    </a:lnTo>
                    <a:cubicBezTo>
                      <a:pt x="5912" y="39054"/>
                      <a:pt x="7578" y="38370"/>
                      <a:pt x="8948" y="37776"/>
                    </a:cubicBezTo>
                    <a:cubicBezTo>
                      <a:pt x="10317" y="37183"/>
                      <a:pt x="12189" y="36840"/>
                      <a:pt x="13079" y="38050"/>
                    </a:cubicBezTo>
                    <a:cubicBezTo>
                      <a:pt x="13787" y="39031"/>
                      <a:pt x="13330" y="40424"/>
                      <a:pt x="12714" y="41474"/>
                    </a:cubicBezTo>
                    <a:close/>
                    <a:moveTo>
                      <a:pt x="44623" y="7875"/>
                    </a:moveTo>
                    <a:cubicBezTo>
                      <a:pt x="41428" y="11436"/>
                      <a:pt x="38894" y="15407"/>
                      <a:pt x="35904" y="19082"/>
                    </a:cubicBezTo>
                    <a:cubicBezTo>
                      <a:pt x="30905" y="25222"/>
                      <a:pt x="24469" y="30655"/>
                      <a:pt x="16959" y="33690"/>
                    </a:cubicBezTo>
                    <a:cubicBezTo>
                      <a:pt x="11436" y="35950"/>
                      <a:pt x="5318" y="36749"/>
                      <a:pt x="0" y="35676"/>
                    </a:cubicBezTo>
                    <a:cubicBezTo>
                      <a:pt x="730" y="37936"/>
                      <a:pt x="1689" y="40150"/>
                      <a:pt x="2922" y="42295"/>
                    </a:cubicBezTo>
                    <a:cubicBezTo>
                      <a:pt x="5661" y="47066"/>
                      <a:pt x="9358" y="50946"/>
                      <a:pt x="13650" y="53799"/>
                    </a:cubicBezTo>
                    <a:cubicBezTo>
                      <a:pt x="14060" y="48550"/>
                      <a:pt x="17484" y="43323"/>
                      <a:pt x="21981" y="39397"/>
                    </a:cubicBezTo>
                    <a:cubicBezTo>
                      <a:pt x="26500" y="35402"/>
                      <a:pt x="32024" y="32549"/>
                      <a:pt x="37570" y="30107"/>
                    </a:cubicBezTo>
                    <a:cubicBezTo>
                      <a:pt x="40766" y="28692"/>
                      <a:pt x="44007" y="27391"/>
                      <a:pt x="46952" y="25519"/>
                    </a:cubicBezTo>
                    <a:cubicBezTo>
                      <a:pt x="53274" y="21524"/>
                      <a:pt x="57794" y="15179"/>
                      <a:pt x="64071" y="11322"/>
                    </a:cubicBezTo>
                    <a:cubicBezTo>
                      <a:pt x="63591" y="10272"/>
                      <a:pt x="63066" y="9222"/>
                      <a:pt x="62473" y="8195"/>
                    </a:cubicBezTo>
                    <a:cubicBezTo>
                      <a:pt x="60693" y="5067"/>
                      <a:pt x="58478" y="2328"/>
                      <a:pt x="55968" y="0"/>
                    </a:cubicBezTo>
                    <a:cubicBezTo>
                      <a:pt x="51540" y="1370"/>
                      <a:pt x="47705" y="4451"/>
                      <a:pt x="44623" y="7875"/>
                    </a:cubicBezTo>
                  </a:path>
                </a:pathLst>
              </a:custGeom>
              <a:gradFill>
                <a:gsLst>
                  <a:gs pos="0">
                    <a:schemeClr val="accent5"/>
                  </a:gs>
                  <a:gs pos="36000">
                    <a:srgbClr val="47A3A2"/>
                  </a:gs>
                  <a:gs pos="72000">
                    <a:schemeClr val="accent6"/>
                  </a:gs>
                  <a:gs pos="100000">
                    <a:schemeClr val="accent5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2993;p40">
                <a:extLst>
                  <a:ext uri="{FF2B5EF4-FFF2-40B4-BE49-F238E27FC236}">
                    <a16:creationId xmlns:a16="http://schemas.microsoft.com/office/drawing/2014/main" id="{5DEC3F3E-FB24-F0E3-BF58-920B4CF7D541}"/>
                  </a:ext>
                </a:extLst>
              </p:cNvPr>
              <p:cNvSpPr/>
              <p:nvPr/>
            </p:nvSpPr>
            <p:spPr>
              <a:xfrm>
                <a:off x="1476950" y="2971900"/>
                <a:ext cx="1020900" cy="673375"/>
              </a:xfrm>
              <a:custGeom>
                <a:avLst/>
                <a:gdLst/>
                <a:ahLst/>
                <a:cxnLst/>
                <a:rect l="l" t="t" r="r" b="b"/>
                <a:pathLst>
                  <a:path w="40836" h="26935" extrusionOk="0">
                    <a:moveTo>
                      <a:pt x="32276" y="10249"/>
                    </a:moveTo>
                    <a:lnTo>
                      <a:pt x="32572" y="9701"/>
                    </a:lnTo>
                    <a:cubicBezTo>
                      <a:pt x="31568" y="11390"/>
                      <a:pt x="29537" y="12395"/>
                      <a:pt x="27574" y="12212"/>
                    </a:cubicBezTo>
                    <a:cubicBezTo>
                      <a:pt x="29103" y="10706"/>
                      <a:pt x="30975" y="9587"/>
                      <a:pt x="33029" y="8925"/>
                    </a:cubicBezTo>
                    <a:cubicBezTo>
                      <a:pt x="32778" y="9382"/>
                      <a:pt x="32527" y="9815"/>
                      <a:pt x="32276" y="10249"/>
                    </a:cubicBezTo>
                    <a:close/>
                    <a:moveTo>
                      <a:pt x="14175" y="22529"/>
                    </a:moveTo>
                    <a:cubicBezTo>
                      <a:pt x="12669" y="23739"/>
                      <a:pt x="10592" y="24469"/>
                      <a:pt x="8720" y="23921"/>
                    </a:cubicBezTo>
                    <a:cubicBezTo>
                      <a:pt x="8400" y="23830"/>
                      <a:pt x="8081" y="23670"/>
                      <a:pt x="7921" y="23374"/>
                    </a:cubicBezTo>
                    <a:cubicBezTo>
                      <a:pt x="7693" y="22986"/>
                      <a:pt x="7898" y="22461"/>
                      <a:pt x="8264" y="22164"/>
                    </a:cubicBezTo>
                    <a:cubicBezTo>
                      <a:pt x="8606" y="21867"/>
                      <a:pt x="9062" y="21730"/>
                      <a:pt x="9496" y="21593"/>
                    </a:cubicBezTo>
                    <a:cubicBezTo>
                      <a:pt x="11916" y="20840"/>
                      <a:pt x="14152" y="19493"/>
                      <a:pt x="15933" y="17690"/>
                    </a:cubicBezTo>
                    <a:cubicBezTo>
                      <a:pt x="16252" y="17370"/>
                      <a:pt x="16618" y="17005"/>
                      <a:pt x="17051" y="16960"/>
                    </a:cubicBezTo>
                    <a:cubicBezTo>
                      <a:pt x="17508" y="16937"/>
                      <a:pt x="17987" y="17462"/>
                      <a:pt x="17713" y="17827"/>
                    </a:cubicBezTo>
                    <a:lnTo>
                      <a:pt x="17850" y="17987"/>
                    </a:lnTo>
                    <a:cubicBezTo>
                      <a:pt x="16800" y="19630"/>
                      <a:pt x="15705" y="21296"/>
                      <a:pt x="14175" y="22529"/>
                    </a:cubicBezTo>
                    <a:close/>
                    <a:moveTo>
                      <a:pt x="26136" y="11550"/>
                    </a:moveTo>
                    <a:cubicBezTo>
                      <a:pt x="22187" y="13559"/>
                      <a:pt x="18124" y="15362"/>
                      <a:pt x="13970" y="16960"/>
                    </a:cubicBezTo>
                    <a:cubicBezTo>
                      <a:pt x="11756" y="17804"/>
                      <a:pt x="9245" y="18603"/>
                      <a:pt x="7054" y="17667"/>
                    </a:cubicBezTo>
                    <a:cubicBezTo>
                      <a:pt x="5958" y="17188"/>
                      <a:pt x="5091" y="16298"/>
                      <a:pt x="4520" y="15248"/>
                    </a:cubicBezTo>
                    <a:cubicBezTo>
                      <a:pt x="2420" y="18466"/>
                      <a:pt x="914" y="22004"/>
                      <a:pt x="1" y="25702"/>
                    </a:cubicBezTo>
                    <a:cubicBezTo>
                      <a:pt x="4223" y="25017"/>
                      <a:pt x="8880" y="26934"/>
                      <a:pt x="13102" y="25793"/>
                    </a:cubicBezTo>
                    <a:cubicBezTo>
                      <a:pt x="18375" y="24355"/>
                      <a:pt x="21228" y="18717"/>
                      <a:pt x="25725" y="15590"/>
                    </a:cubicBezTo>
                    <a:cubicBezTo>
                      <a:pt x="27574" y="14266"/>
                      <a:pt x="29719" y="13399"/>
                      <a:pt x="31659" y="12235"/>
                    </a:cubicBezTo>
                    <a:cubicBezTo>
                      <a:pt x="36019" y="9587"/>
                      <a:pt x="39329" y="5273"/>
                      <a:pt x="40835" y="411"/>
                    </a:cubicBezTo>
                    <a:cubicBezTo>
                      <a:pt x="40105" y="252"/>
                      <a:pt x="39352" y="115"/>
                      <a:pt x="38621" y="0"/>
                    </a:cubicBezTo>
                    <a:cubicBezTo>
                      <a:pt x="37868" y="2055"/>
                      <a:pt x="36613" y="3949"/>
                      <a:pt x="35083" y="5524"/>
                    </a:cubicBezTo>
                    <a:cubicBezTo>
                      <a:pt x="32550" y="8103"/>
                      <a:pt x="29354" y="9907"/>
                      <a:pt x="26136" y="115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36000">
                    <a:srgbClr val="47A3A2"/>
                  </a:gs>
                  <a:gs pos="72000">
                    <a:schemeClr val="accent6"/>
                  </a:gs>
                  <a:gs pos="100000">
                    <a:schemeClr val="accent5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2994;p40">
                <a:extLst>
                  <a:ext uri="{FF2B5EF4-FFF2-40B4-BE49-F238E27FC236}">
                    <a16:creationId xmlns:a16="http://schemas.microsoft.com/office/drawing/2014/main" id="{93406CEF-8C93-DC97-3ACC-B5532FEAE4A8}"/>
                  </a:ext>
                </a:extLst>
              </p:cNvPr>
              <p:cNvSpPr/>
              <p:nvPr/>
            </p:nvSpPr>
            <p:spPr>
              <a:xfrm>
                <a:off x="2020775" y="3863225"/>
                <a:ext cx="1141275" cy="808600"/>
              </a:xfrm>
              <a:custGeom>
                <a:avLst/>
                <a:gdLst/>
                <a:ahLst/>
                <a:cxnLst/>
                <a:rect l="l" t="t" r="r" b="b"/>
                <a:pathLst>
                  <a:path w="45651" h="32344" extrusionOk="0">
                    <a:moveTo>
                      <a:pt x="43231" y="6574"/>
                    </a:moveTo>
                    <a:cubicBezTo>
                      <a:pt x="42843" y="7442"/>
                      <a:pt x="41953" y="8149"/>
                      <a:pt x="41017" y="7989"/>
                    </a:cubicBezTo>
                    <a:cubicBezTo>
                      <a:pt x="40470" y="7898"/>
                      <a:pt x="40059" y="7442"/>
                      <a:pt x="39899" y="6939"/>
                    </a:cubicBezTo>
                    <a:cubicBezTo>
                      <a:pt x="39876" y="6985"/>
                      <a:pt x="39853" y="7054"/>
                      <a:pt x="39830" y="7099"/>
                    </a:cubicBezTo>
                    <a:lnTo>
                      <a:pt x="39899" y="6871"/>
                    </a:lnTo>
                    <a:cubicBezTo>
                      <a:pt x="39808" y="6506"/>
                      <a:pt x="39853" y="6141"/>
                      <a:pt x="40127" y="5844"/>
                    </a:cubicBezTo>
                    <a:lnTo>
                      <a:pt x="39899" y="6871"/>
                    </a:lnTo>
                    <a:cubicBezTo>
                      <a:pt x="39899" y="6894"/>
                      <a:pt x="39899" y="6917"/>
                      <a:pt x="39899" y="6939"/>
                    </a:cubicBezTo>
                    <a:cubicBezTo>
                      <a:pt x="40196" y="6163"/>
                      <a:pt x="40515" y="5387"/>
                      <a:pt x="41177" y="4931"/>
                    </a:cubicBezTo>
                    <a:cubicBezTo>
                      <a:pt x="41885" y="4451"/>
                      <a:pt x="43072" y="4588"/>
                      <a:pt x="43368" y="5410"/>
                    </a:cubicBezTo>
                    <a:cubicBezTo>
                      <a:pt x="43505" y="5775"/>
                      <a:pt x="43391" y="6209"/>
                      <a:pt x="43231" y="6574"/>
                    </a:cubicBezTo>
                    <a:close/>
                    <a:moveTo>
                      <a:pt x="23876" y="19288"/>
                    </a:moveTo>
                    <a:cubicBezTo>
                      <a:pt x="23624" y="19334"/>
                      <a:pt x="23328" y="19379"/>
                      <a:pt x="23099" y="19242"/>
                    </a:cubicBezTo>
                    <a:cubicBezTo>
                      <a:pt x="22963" y="19151"/>
                      <a:pt x="22894" y="19014"/>
                      <a:pt x="22871" y="18854"/>
                    </a:cubicBezTo>
                    <a:cubicBezTo>
                      <a:pt x="22826" y="18603"/>
                      <a:pt x="22894" y="18329"/>
                      <a:pt x="23031" y="18101"/>
                    </a:cubicBezTo>
                    <a:cubicBezTo>
                      <a:pt x="23191" y="17850"/>
                      <a:pt x="23396" y="17644"/>
                      <a:pt x="23556" y="17393"/>
                    </a:cubicBezTo>
                    <a:lnTo>
                      <a:pt x="23739" y="17074"/>
                    </a:lnTo>
                    <a:cubicBezTo>
                      <a:pt x="23693" y="17188"/>
                      <a:pt x="23624" y="17302"/>
                      <a:pt x="23556" y="17393"/>
                    </a:cubicBezTo>
                    <a:lnTo>
                      <a:pt x="23077" y="18284"/>
                    </a:lnTo>
                    <a:cubicBezTo>
                      <a:pt x="23145" y="18215"/>
                      <a:pt x="23191" y="18147"/>
                      <a:pt x="23259" y="18078"/>
                    </a:cubicBezTo>
                    <a:cubicBezTo>
                      <a:pt x="25291" y="15704"/>
                      <a:pt x="28783" y="15088"/>
                      <a:pt x="31431" y="13399"/>
                    </a:cubicBezTo>
                    <a:cubicBezTo>
                      <a:pt x="31842" y="13125"/>
                      <a:pt x="32230" y="12851"/>
                      <a:pt x="32572" y="12532"/>
                    </a:cubicBezTo>
                    <a:cubicBezTo>
                      <a:pt x="33143" y="12007"/>
                      <a:pt x="33805" y="11368"/>
                      <a:pt x="34558" y="11527"/>
                    </a:cubicBezTo>
                    <a:cubicBezTo>
                      <a:pt x="34923" y="12052"/>
                      <a:pt x="34512" y="12760"/>
                      <a:pt x="34078" y="13262"/>
                    </a:cubicBezTo>
                    <a:cubicBezTo>
                      <a:pt x="33873" y="13513"/>
                      <a:pt x="33645" y="13764"/>
                      <a:pt x="33394" y="13992"/>
                    </a:cubicBezTo>
                    <a:cubicBezTo>
                      <a:pt x="30837" y="16640"/>
                      <a:pt x="27482" y="18512"/>
                      <a:pt x="23876" y="19288"/>
                    </a:cubicBezTo>
                    <a:close/>
                    <a:moveTo>
                      <a:pt x="8514" y="27003"/>
                    </a:moveTo>
                    <a:cubicBezTo>
                      <a:pt x="7282" y="28235"/>
                      <a:pt x="6232" y="30176"/>
                      <a:pt x="4474" y="30084"/>
                    </a:cubicBezTo>
                    <a:cubicBezTo>
                      <a:pt x="4314" y="30061"/>
                      <a:pt x="4132" y="30039"/>
                      <a:pt x="3995" y="29947"/>
                    </a:cubicBezTo>
                    <a:cubicBezTo>
                      <a:pt x="3721" y="29742"/>
                      <a:pt x="3698" y="29285"/>
                      <a:pt x="3881" y="28966"/>
                    </a:cubicBezTo>
                    <a:cubicBezTo>
                      <a:pt x="3926" y="28897"/>
                      <a:pt x="3972" y="28829"/>
                      <a:pt x="4018" y="28783"/>
                    </a:cubicBezTo>
                    <a:lnTo>
                      <a:pt x="3629" y="29080"/>
                    </a:lnTo>
                    <a:cubicBezTo>
                      <a:pt x="6551" y="24857"/>
                      <a:pt x="11253" y="21936"/>
                      <a:pt x="16343" y="21182"/>
                    </a:cubicBezTo>
                    <a:cubicBezTo>
                      <a:pt x="14882" y="24150"/>
                      <a:pt x="10842" y="24652"/>
                      <a:pt x="8514" y="27003"/>
                    </a:cubicBezTo>
                    <a:close/>
                    <a:moveTo>
                      <a:pt x="42387" y="297"/>
                    </a:moveTo>
                    <a:cubicBezTo>
                      <a:pt x="41565" y="480"/>
                      <a:pt x="40926" y="1050"/>
                      <a:pt x="40333" y="1621"/>
                    </a:cubicBezTo>
                    <a:cubicBezTo>
                      <a:pt x="37457" y="4474"/>
                      <a:pt x="35357" y="8058"/>
                      <a:pt x="32435" y="10843"/>
                    </a:cubicBezTo>
                    <a:cubicBezTo>
                      <a:pt x="31499" y="11710"/>
                      <a:pt x="30518" y="12486"/>
                      <a:pt x="29468" y="13171"/>
                    </a:cubicBezTo>
                    <a:cubicBezTo>
                      <a:pt x="27916" y="14243"/>
                      <a:pt x="26249" y="15134"/>
                      <a:pt x="24515" y="15933"/>
                    </a:cubicBezTo>
                    <a:cubicBezTo>
                      <a:pt x="22757" y="16754"/>
                      <a:pt x="20931" y="17462"/>
                      <a:pt x="19105" y="18147"/>
                    </a:cubicBezTo>
                    <a:cubicBezTo>
                      <a:pt x="14335" y="19950"/>
                      <a:pt x="9450" y="21639"/>
                      <a:pt x="5341" y="24675"/>
                    </a:cubicBezTo>
                    <a:cubicBezTo>
                      <a:pt x="3219" y="26250"/>
                      <a:pt x="1324" y="28258"/>
                      <a:pt x="0" y="30541"/>
                    </a:cubicBezTo>
                    <a:cubicBezTo>
                      <a:pt x="2465" y="31431"/>
                      <a:pt x="5022" y="32024"/>
                      <a:pt x="7624" y="32344"/>
                    </a:cubicBezTo>
                    <a:cubicBezTo>
                      <a:pt x="7966" y="31385"/>
                      <a:pt x="8423" y="30495"/>
                      <a:pt x="9039" y="29673"/>
                    </a:cubicBezTo>
                    <a:cubicBezTo>
                      <a:pt x="10203" y="28098"/>
                      <a:pt x="11801" y="26889"/>
                      <a:pt x="13467" y="25839"/>
                    </a:cubicBezTo>
                    <a:cubicBezTo>
                      <a:pt x="15681" y="24469"/>
                      <a:pt x="18101" y="23374"/>
                      <a:pt x="20543" y="22346"/>
                    </a:cubicBezTo>
                    <a:cubicBezTo>
                      <a:pt x="25656" y="20178"/>
                      <a:pt x="30906" y="18306"/>
                      <a:pt x="34969" y="14768"/>
                    </a:cubicBezTo>
                    <a:cubicBezTo>
                      <a:pt x="35471" y="14335"/>
                      <a:pt x="35950" y="13878"/>
                      <a:pt x="36429" y="13399"/>
                    </a:cubicBezTo>
                    <a:cubicBezTo>
                      <a:pt x="37479" y="12281"/>
                      <a:pt x="38507" y="10957"/>
                      <a:pt x="39990" y="10569"/>
                    </a:cubicBezTo>
                    <a:cubicBezTo>
                      <a:pt x="41131" y="10295"/>
                      <a:pt x="42318" y="10637"/>
                      <a:pt x="43300" y="11322"/>
                    </a:cubicBezTo>
                    <a:cubicBezTo>
                      <a:pt x="44487" y="8400"/>
                      <a:pt x="45286" y="5319"/>
                      <a:pt x="45651" y="2192"/>
                    </a:cubicBezTo>
                    <a:cubicBezTo>
                      <a:pt x="44898" y="891"/>
                      <a:pt x="43779" y="1"/>
                      <a:pt x="42387" y="297"/>
                    </a:cubicBezTo>
                  </a:path>
                </a:pathLst>
              </a:custGeom>
              <a:gradFill>
                <a:gsLst>
                  <a:gs pos="0">
                    <a:schemeClr val="accent5"/>
                  </a:gs>
                  <a:gs pos="36000">
                    <a:srgbClr val="47A3A2"/>
                  </a:gs>
                  <a:gs pos="72000">
                    <a:schemeClr val="accent6"/>
                  </a:gs>
                  <a:gs pos="100000">
                    <a:schemeClr val="accent5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7" name="Google Shape;2995;p40">
              <a:extLst>
                <a:ext uri="{FF2B5EF4-FFF2-40B4-BE49-F238E27FC236}">
                  <a16:creationId xmlns:a16="http://schemas.microsoft.com/office/drawing/2014/main" id="{8E06B8A3-BAA1-8817-A8BA-071AEB983B1E}"/>
                </a:ext>
              </a:extLst>
            </p:cNvPr>
            <p:cNvSpPr/>
            <p:nvPr/>
          </p:nvSpPr>
          <p:spPr>
            <a:xfrm>
              <a:off x="2763150" y="1641848"/>
              <a:ext cx="515100" cy="515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871538" dist="2190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2" name="Google Shape;2576;p34">
            <a:extLst>
              <a:ext uri="{FF2B5EF4-FFF2-40B4-BE49-F238E27FC236}">
                <a16:creationId xmlns:a16="http://schemas.microsoft.com/office/drawing/2014/main" id="{C68C41CB-7CC5-7F55-3E8B-D6BB9EB9BA3D}"/>
              </a:ext>
            </a:extLst>
          </p:cNvPr>
          <p:cNvSpPr txBox="1">
            <a:spLocks/>
          </p:cNvSpPr>
          <p:nvPr/>
        </p:nvSpPr>
        <p:spPr>
          <a:xfrm>
            <a:off x="2801998" y="2690408"/>
            <a:ext cx="3480319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800" dirty="0">
                <a:solidFill>
                  <a:srgbClr val="FFD604"/>
                </a:solidFill>
                <a:latin typeface="Concert One" pitchFamily="2" charset="0"/>
              </a:rPr>
              <a:t>Value &amp; </a:t>
            </a:r>
          </a:p>
          <a:p>
            <a:pPr algn="ctr">
              <a:lnSpc>
                <a:spcPts val="2500"/>
              </a:lnSpc>
            </a:pPr>
            <a:r>
              <a:rPr lang="en-US" sz="2800" dirty="0">
                <a:solidFill>
                  <a:srgbClr val="FFD604"/>
                </a:solidFill>
                <a:latin typeface="Concert One" pitchFamily="2" charset="0"/>
              </a:rPr>
              <a:t>Desired outcome </a:t>
            </a:r>
          </a:p>
        </p:txBody>
      </p:sp>
      <p:sp>
        <p:nvSpPr>
          <p:cNvPr id="5" name="Google Shape;2579;p34">
            <a:extLst>
              <a:ext uri="{FF2B5EF4-FFF2-40B4-BE49-F238E27FC236}">
                <a16:creationId xmlns:a16="http://schemas.microsoft.com/office/drawing/2014/main" id="{A43FC342-8785-1C0C-A35D-5CD9431329B7}"/>
              </a:ext>
            </a:extLst>
          </p:cNvPr>
          <p:cNvSpPr txBox="1">
            <a:spLocks/>
          </p:cNvSpPr>
          <p:nvPr/>
        </p:nvSpPr>
        <p:spPr>
          <a:xfrm>
            <a:off x="1113520" y="3499788"/>
            <a:ext cx="327414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latin typeface="Tomorrow" panose="020B0604020202020204" charset="0"/>
              </a:rPr>
              <a:t>An effective Business Intelligence solution that includes data collection, storage, processing, analysis, and presentation of results</a:t>
            </a:r>
          </a:p>
        </p:txBody>
      </p:sp>
      <p:grpSp>
        <p:nvGrpSpPr>
          <p:cNvPr id="3" name="Google Shape;2592;p34">
            <a:extLst>
              <a:ext uri="{FF2B5EF4-FFF2-40B4-BE49-F238E27FC236}">
                <a16:creationId xmlns:a16="http://schemas.microsoft.com/office/drawing/2014/main" id="{90BC0C4E-C08A-2F3B-70E0-89CA976B4306}"/>
              </a:ext>
            </a:extLst>
          </p:cNvPr>
          <p:cNvGrpSpPr/>
          <p:nvPr/>
        </p:nvGrpSpPr>
        <p:grpSpPr>
          <a:xfrm>
            <a:off x="4061678" y="1494355"/>
            <a:ext cx="961652" cy="899986"/>
            <a:chOff x="5754456" y="1641835"/>
            <a:chExt cx="961652" cy="899986"/>
          </a:xfrm>
        </p:grpSpPr>
        <p:grpSp>
          <p:nvGrpSpPr>
            <p:cNvPr id="4" name="Google Shape;2593;p34">
              <a:extLst>
                <a:ext uri="{FF2B5EF4-FFF2-40B4-BE49-F238E27FC236}">
                  <a16:creationId xmlns:a16="http://schemas.microsoft.com/office/drawing/2014/main" id="{32B03EEB-E4B6-5646-F64E-532FBC3CE0D4}"/>
                </a:ext>
              </a:extLst>
            </p:cNvPr>
            <p:cNvGrpSpPr/>
            <p:nvPr/>
          </p:nvGrpSpPr>
          <p:grpSpPr>
            <a:xfrm>
              <a:off x="5754456" y="1642713"/>
              <a:ext cx="961652" cy="899108"/>
              <a:chOff x="3766504" y="40"/>
              <a:chExt cx="1239721" cy="1159093"/>
            </a:xfrm>
          </p:grpSpPr>
          <p:sp>
            <p:nvSpPr>
              <p:cNvPr id="12" name="Google Shape;2594;p34">
                <a:extLst>
                  <a:ext uri="{FF2B5EF4-FFF2-40B4-BE49-F238E27FC236}">
                    <a16:creationId xmlns:a16="http://schemas.microsoft.com/office/drawing/2014/main" id="{4CB80802-8C27-9E8C-8AFD-9B1F4E6BDFCD}"/>
                  </a:ext>
                </a:extLst>
              </p:cNvPr>
              <p:cNvSpPr/>
              <p:nvPr/>
            </p:nvSpPr>
            <p:spPr>
              <a:xfrm>
                <a:off x="4304021" y="418582"/>
                <a:ext cx="221169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959" extrusionOk="0">
                    <a:moveTo>
                      <a:pt x="5639" y="2352"/>
                    </a:moveTo>
                    <a:cubicBezTo>
                      <a:pt x="5981" y="3813"/>
                      <a:pt x="5068" y="5274"/>
                      <a:pt x="3607" y="5616"/>
                    </a:cubicBezTo>
                    <a:cubicBezTo>
                      <a:pt x="2146" y="5958"/>
                      <a:pt x="686" y="5068"/>
                      <a:pt x="343" y="3607"/>
                    </a:cubicBezTo>
                    <a:cubicBezTo>
                      <a:pt x="1" y="2146"/>
                      <a:pt x="914" y="686"/>
                      <a:pt x="2375" y="343"/>
                    </a:cubicBezTo>
                    <a:cubicBezTo>
                      <a:pt x="3813" y="1"/>
                      <a:pt x="5296" y="891"/>
                      <a:pt x="5639" y="2352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595;p34">
                <a:extLst>
                  <a:ext uri="{FF2B5EF4-FFF2-40B4-BE49-F238E27FC236}">
                    <a16:creationId xmlns:a16="http://schemas.microsoft.com/office/drawing/2014/main" id="{7CE8AB76-27B9-8897-0419-D8C90C1E0A65}"/>
                  </a:ext>
                </a:extLst>
              </p:cNvPr>
              <p:cNvSpPr/>
              <p:nvPr/>
            </p:nvSpPr>
            <p:spPr>
              <a:xfrm>
                <a:off x="4245792" y="832946"/>
                <a:ext cx="221169" cy="221118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981" extrusionOk="0">
                    <a:moveTo>
                      <a:pt x="5639" y="2374"/>
                    </a:moveTo>
                    <a:cubicBezTo>
                      <a:pt x="5981" y="3812"/>
                      <a:pt x="5068" y="5296"/>
                      <a:pt x="3630" y="5638"/>
                    </a:cubicBezTo>
                    <a:cubicBezTo>
                      <a:pt x="2169" y="5980"/>
                      <a:pt x="708" y="5067"/>
                      <a:pt x="343" y="3606"/>
                    </a:cubicBezTo>
                    <a:cubicBezTo>
                      <a:pt x="1" y="2168"/>
                      <a:pt x="914" y="685"/>
                      <a:pt x="2375" y="342"/>
                    </a:cubicBezTo>
                    <a:cubicBezTo>
                      <a:pt x="3836" y="0"/>
                      <a:pt x="5296" y="913"/>
                      <a:pt x="5639" y="2374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596;p34">
                <a:extLst>
                  <a:ext uri="{FF2B5EF4-FFF2-40B4-BE49-F238E27FC236}">
                    <a16:creationId xmlns:a16="http://schemas.microsoft.com/office/drawing/2014/main" id="{73ABC072-0AAE-0F2A-2ECA-AC85458CB9A6}"/>
                  </a:ext>
                </a:extLst>
              </p:cNvPr>
              <p:cNvSpPr/>
              <p:nvPr/>
            </p:nvSpPr>
            <p:spPr>
              <a:xfrm>
                <a:off x="3846656" y="40"/>
                <a:ext cx="1159569" cy="1158640"/>
              </a:xfrm>
              <a:custGeom>
                <a:avLst/>
                <a:gdLst/>
                <a:ahLst/>
                <a:cxnLst/>
                <a:rect l="l" t="t" r="r" b="b"/>
                <a:pathLst>
                  <a:path w="31363" h="31340" extrusionOk="0">
                    <a:moveTo>
                      <a:pt x="0" y="15659"/>
                    </a:moveTo>
                    <a:cubicBezTo>
                      <a:pt x="0" y="24332"/>
                      <a:pt x="7031" y="31340"/>
                      <a:pt x="15681" y="31340"/>
                    </a:cubicBezTo>
                    <a:lnTo>
                      <a:pt x="15681" y="31340"/>
                    </a:lnTo>
                    <a:cubicBezTo>
                      <a:pt x="24332" y="31340"/>
                      <a:pt x="31362" y="24332"/>
                      <a:pt x="31362" y="15659"/>
                    </a:cubicBezTo>
                    <a:lnTo>
                      <a:pt x="31362" y="15659"/>
                    </a:lnTo>
                    <a:cubicBezTo>
                      <a:pt x="31362" y="7008"/>
                      <a:pt x="24332" y="1"/>
                      <a:pt x="15681" y="1"/>
                    </a:cubicBezTo>
                    <a:lnTo>
                      <a:pt x="15681" y="1"/>
                    </a:lnTo>
                    <a:cubicBezTo>
                      <a:pt x="7031" y="1"/>
                      <a:pt x="0" y="7008"/>
                      <a:pt x="0" y="156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44000">
                    <a:schemeClr val="accent4"/>
                  </a:gs>
                  <a:gs pos="68000">
                    <a:srgbClr val="4A812B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97;p34">
                <a:extLst>
                  <a:ext uri="{FF2B5EF4-FFF2-40B4-BE49-F238E27FC236}">
                    <a16:creationId xmlns:a16="http://schemas.microsoft.com/office/drawing/2014/main" id="{D296A4AA-8EE8-1CCC-6C5B-351DCDB04E8E}"/>
                  </a:ext>
                </a:extLst>
              </p:cNvPr>
              <p:cNvSpPr/>
              <p:nvPr/>
            </p:nvSpPr>
            <p:spPr>
              <a:xfrm>
                <a:off x="3907399" y="311442"/>
                <a:ext cx="405958" cy="501276"/>
              </a:xfrm>
              <a:custGeom>
                <a:avLst/>
                <a:gdLst/>
                <a:ahLst/>
                <a:cxnLst/>
                <a:rect l="l" t="t" r="r" b="b"/>
                <a:pathLst>
                  <a:path w="10980" h="13559" extrusionOk="0">
                    <a:moveTo>
                      <a:pt x="9314" y="5432"/>
                    </a:moveTo>
                    <a:cubicBezTo>
                      <a:pt x="9017" y="4337"/>
                      <a:pt x="8994" y="3150"/>
                      <a:pt x="8560" y="2077"/>
                    </a:cubicBezTo>
                    <a:cubicBezTo>
                      <a:pt x="8150" y="1004"/>
                      <a:pt x="7122" y="0"/>
                      <a:pt x="5981" y="160"/>
                    </a:cubicBezTo>
                    <a:cubicBezTo>
                      <a:pt x="5045" y="297"/>
                      <a:pt x="4383" y="1141"/>
                      <a:pt x="3836" y="1917"/>
                    </a:cubicBezTo>
                    <a:cubicBezTo>
                      <a:pt x="2991" y="3081"/>
                      <a:pt x="2169" y="4246"/>
                      <a:pt x="1348" y="5387"/>
                    </a:cubicBezTo>
                    <a:cubicBezTo>
                      <a:pt x="1005" y="5866"/>
                      <a:pt x="663" y="6345"/>
                      <a:pt x="457" y="6870"/>
                    </a:cubicBezTo>
                    <a:cubicBezTo>
                      <a:pt x="1" y="8057"/>
                      <a:pt x="229" y="9358"/>
                      <a:pt x="617" y="10614"/>
                    </a:cubicBezTo>
                    <a:cubicBezTo>
                      <a:pt x="594" y="11504"/>
                      <a:pt x="1097" y="12440"/>
                      <a:pt x="1918" y="12851"/>
                    </a:cubicBezTo>
                    <a:cubicBezTo>
                      <a:pt x="3356" y="13558"/>
                      <a:pt x="5045" y="12691"/>
                      <a:pt x="6620" y="12645"/>
                    </a:cubicBezTo>
                    <a:cubicBezTo>
                      <a:pt x="7602" y="12622"/>
                      <a:pt x="8629" y="12896"/>
                      <a:pt x="9496" y="12463"/>
                    </a:cubicBezTo>
                    <a:cubicBezTo>
                      <a:pt x="10660" y="11915"/>
                      <a:pt x="10980" y="10340"/>
                      <a:pt x="10683" y="9085"/>
                    </a:cubicBezTo>
                    <a:cubicBezTo>
                      <a:pt x="10409" y="7806"/>
                      <a:pt x="9679" y="6688"/>
                      <a:pt x="9314" y="5432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598;p34">
                <a:extLst>
                  <a:ext uri="{FF2B5EF4-FFF2-40B4-BE49-F238E27FC236}">
                    <a16:creationId xmlns:a16="http://schemas.microsoft.com/office/drawing/2014/main" id="{657F47FE-E4EF-AF0F-7781-95E76853CBA9}"/>
                  </a:ext>
                </a:extLst>
              </p:cNvPr>
              <p:cNvSpPr/>
              <p:nvPr/>
            </p:nvSpPr>
            <p:spPr>
              <a:xfrm>
                <a:off x="4274482" y="322385"/>
                <a:ext cx="133397" cy="159526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4315" extrusionOk="0">
                    <a:moveTo>
                      <a:pt x="3425" y="1964"/>
                    </a:moveTo>
                    <a:cubicBezTo>
                      <a:pt x="3607" y="1233"/>
                      <a:pt x="3196" y="298"/>
                      <a:pt x="2443" y="161"/>
                    </a:cubicBezTo>
                    <a:cubicBezTo>
                      <a:pt x="1667" y="1"/>
                      <a:pt x="982" y="686"/>
                      <a:pt x="572" y="1370"/>
                    </a:cubicBezTo>
                    <a:lnTo>
                      <a:pt x="914" y="914"/>
                    </a:lnTo>
                    <a:cubicBezTo>
                      <a:pt x="572" y="1347"/>
                      <a:pt x="320" y="1827"/>
                      <a:pt x="161" y="2352"/>
                    </a:cubicBezTo>
                    <a:cubicBezTo>
                      <a:pt x="69" y="2717"/>
                      <a:pt x="1" y="3082"/>
                      <a:pt x="115" y="3447"/>
                    </a:cubicBezTo>
                    <a:cubicBezTo>
                      <a:pt x="206" y="3790"/>
                      <a:pt x="457" y="4109"/>
                      <a:pt x="823" y="4201"/>
                    </a:cubicBezTo>
                    <a:cubicBezTo>
                      <a:pt x="1256" y="4315"/>
                      <a:pt x="1713" y="4064"/>
                      <a:pt x="2078" y="3790"/>
                    </a:cubicBezTo>
                    <a:cubicBezTo>
                      <a:pt x="2694" y="3310"/>
                      <a:pt x="3265" y="2717"/>
                      <a:pt x="3425" y="1964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599;p34">
                <a:extLst>
                  <a:ext uri="{FF2B5EF4-FFF2-40B4-BE49-F238E27FC236}">
                    <a16:creationId xmlns:a16="http://schemas.microsoft.com/office/drawing/2014/main" id="{6B4E4A19-8919-78F8-B560-3EF2254E6694}"/>
                  </a:ext>
                </a:extLst>
              </p:cNvPr>
              <p:cNvSpPr/>
              <p:nvPr/>
            </p:nvSpPr>
            <p:spPr>
              <a:xfrm>
                <a:off x="4226383" y="113946"/>
                <a:ext cx="159536" cy="172206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4658" extrusionOk="0">
                    <a:moveTo>
                      <a:pt x="320" y="3356"/>
                    </a:moveTo>
                    <a:cubicBezTo>
                      <a:pt x="572" y="3881"/>
                      <a:pt x="960" y="4429"/>
                      <a:pt x="1530" y="4566"/>
                    </a:cubicBezTo>
                    <a:cubicBezTo>
                      <a:pt x="1941" y="4657"/>
                      <a:pt x="2375" y="4498"/>
                      <a:pt x="2717" y="4269"/>
                    </a:cubicBezTo>
                    <a:cubicBezTo>
                      <a:pt x="3470" y="3836"/>
                      <a:pt x="4018" y="3082"/>
                      <a:pt x="4224" y="2238"/>
                    </a:cubicBezTo>
                    <a:cubicBezTo>
                      <a:pt x="4292" y="1941"/>
                      <a:pt x="4315" y="1622"/>
                      <a:pt x="4201" y="1325"/>
                    </a:cubicBezTo>
                    <a:cubicBezTo>
                      <a:pt x="4132" y="1097"/>
                      <a:pt x="3972" y="891"/>
                      <a:pt x="3790" y="731"/>
                    </a:cubicBezTo>
                    <a:cubicBezTo>
                      <a:pt x="3196" y="184"/>
                      <a:pt x="2306" y="1"/>
                      <a:pt x="1553" y="275"/>
                    </a:cubicBezTo>
                    <a:cubicBezTo>
                      <a:pt x="1074" y="457"/>
                      <a:pt x="686" y="845"/>
                      <a:pt x="480" y="1302"/>
                    </a:cubicBezTo>
                    <a:cubicBezTo>
                      <a:pt x="161" y="1667"/>
                      <a:pt x="1" y="2147"/>
                      <a:pt x="69" y="2626"/>
                    </a:cubicBezTo>
                    <a:cubicBezTo>
                      <a:pt x="115" y="2877"/>
                      <a:pt x="206" y="3128"/>
                      <a:pt x="320" y="3356"/>
                    </a:cubicBezTo>
                    <a:close/>
                  </a:path>
                </a:pathLst>
              </a:custGeom>
              <a:solidFill>
                <a:srgbClr val="206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600;p34">
                <a:extLst>
                  <a:ext uri="{FF2B5EF4-FFF2-40B4-BE49-F238E27FC236}">
                    <a16:creationId xmlns:a16="http://schemas.microsoft.com/office/drawing/2014/main" id="{F9B8C087-F64B-F187-D683-47CB6D8DAE7C}"/>
                  </a:ext>
                </a:extLst>
              </p:cNvPr>
              <p:cNvSpPr/>
              <p:nvPr/>
            </p:nvSpPr>
            <p:spPr>
              <a:xfrm>
                <a:off x="4458448" y="167109"/>
                <a:ext cx="91174" cy="103849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809" extrusionOk="0">
                    <a:moveTo>
                      <a:pt x="1439" y="2626"/>
                    </a:moveTo>
                    <a:cubicBezTo>
                      <a:pt x="1667" y="2557"/>
                      <a:pt x="1850" y="2398"/>
                      <a:pt x="2009" y="2215"/>
                    </a:cubicBezTo>
                    <a:cubicBezTo>
                      <a:pt x="2283" y="1873"/>
                      <a:pt x="2466" y="1416"/>
                      <a:pt x="2375" y="982"/>
                    </a:cubicBezTo>
                    <a:cubicBezTo>
                      <a:pt x="2306" y="549"/>
                      <a:pt x="1987" y="161"/>
                      <a:pt x="1553" y="69"/>
                    </a:cubicBezTo>
                    <a:cubicBezTo>
                      <a:pt x="1211" y="1"/>
                      <a:pt x="868" y="138"/>
                      <a:pt x="663" y="412"/>
                    </a:cubicBezTo>
                    <a:cubicBezTo>
                      <a:pt x="252" y="731"/>
                      <a:pt x="1" y="1279"/>
                      <a:pt x="115" y="1781"/>
                    </a:cubicBezTo>
                    <a:cubicBezTo>
                      <a:pt x="229" y="2375"/>
                      <a:pt x="868" y="2808"/>
                      <a:pt x="1439" y="2626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601;p34">
                <a:extLst>
                  <a:ext uri="{FF2B5EF4-FFF2-40B4-BE49-F238E27FC236}">
                    <a16:creationId xmlns:a16="http://schemas.microsoft.com/office/drawing/2014/main" id="{A919CCFC-B90D-9FA7-FEBC-B58A566DE173}"/>
                  </a:ext>
                </a:extLst>
              </p:cNvPr>
              <p:cNvSpPr/>
              <p:nvPr/>
            </p:nvSpPr>
            <p:spPr>
              <a:xfrm>
                <a:off x="4360587" y="704659"/>
                <a:ext cx="405958" cy="400866"/>
              </a:xfrm>
              <a:custGeom>
                <a:avLst/>
                <a:gdLst/>
                <a:ahLst/>
                <a:cxnLst/>
                <a:rect l="l" t="t" r="r" b="b"/>
                <a:pathLst>
                  <a:path w="10980" h="10843" extrusionOk="0">
                    <a:moveTo>
                      <a:pt x="8445" y="1849"/>
                    </a:moveTo>
                    <a:cubicBezTo>
                      <a:pt x="7418" y="1051"/>
                      <a:pt x="6346" y="252"/>
                      <a:pt x="5067" y="69"/>
                    </a:cubicBezTo>
                    <a:cubicBezTo>
                      <a:pt x="4565" y="1"/>
                      <a:pt x="3995" y="46"/>
                      <a:pt x="3584" y="343"/>
                    </a:cubicBezTo>
                    <a:cubicBezTo>
                      <a:pt x="3241" y="594"/>
                      <a:pt x="3036" y="982"/>
                      <a:pt x="2876" y="1393"/>
                    </a:cubicBezTo>
                    <a:cubicBezTo>
                      <a:pt x="2511" y="2329"/>
                      <a:pt x="2283" y="3356"/>
                      <a:pt x="1758" y="4246"/>
                    </a:cubicBezTo>
                    <a:cubicBezTo>
                      <a:pt x="1370" y="4908"/>
                      <a:pt x="776" y="5479"/>
                      <a:pt x="457" y="6186"/>
                    </a:cubicBezTo>
                    <a:cubicBezTo>
                      <a:pt x="0" y="7168"/>
                      <a:pt x="114" y="8400"/>
                      <a:pt x="731" y="9313"/>
                    </a:cubicBezTo>
                    <a:cubicBezTo>
                      <a:pt x="1096" y="9838"/>
                      <a:pt x="1644" y="10226"/>
                      <a:pt x="2237" y="10455"/>
                    </a:cubicBezTo>
                    <a:cubicBezTo>
                      <a:pt x="2762" y="10729"/>
                      <a:pt x="3401" y="10843"/>
                      <a:pt x="4017" y="10797"/>
                    </a:cubicBezTo>
                    <a:cubicBezTo>
                      <a:pt x="4839" y="10729"/>
                      <a:pt x="5615" y="10409"/>
                      <a:pt x="6346" y="10089"/>
                    </a:cubicBezTo>
                    <a:cubicBezTo>
                      <a:pt x="7555" y="9564"/>
                      <a:pt x="8742" y="8925"/>
                      <a:pt x="9632" y="7944"/>
                    </a:cubicBezTo>
                    <a:cubicBezTo>
                      <a:pt x="10500" y="6962"/>
                      <a:pt x="10979" y="5547"/>
                      <a:pt x="10545" y="4315"/>
                    </a:cubicBezTo>
                    <a:cubicBezTo>
                      <a:pt x="10203" y="3265"/>
                      <a:pt x="9313" y="2511"/>
                      <a:pt x="8445" y="1849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602;p34">
                <a:extLst>
                  <a:ext uri="{FF2B5EF4-FFF2-40B4-BE49-F238E27FC236}">
                    <a16:creationId xmlns:a16="http://schemas.microsoft.com/office/drawing/2014/main" id="{12F6338B-2E3B-A981-9576-B58191FEA1FA}"/>
                  </a:ext>
                </a:extLst>
              </p:cNvPr>
              <p:cNvSpPr/>
              <p:nvPr/>
            </p:nvSpPr>
            <p:spPr>
              <a:xfrm>
                <a:off x="4591802" y="225338"/>
                <a:ext cx="352792" cy="472624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2784" extrusionOk="0">
                    <a:moveTo>
                      <a:pt x="9016" y="10067"/>
                    </a:moveTo>
                    <a:cubicBezTo>
                      <a:pt x="9541" y="8697"/>
                      <a:pt x="9541" y="7145"/>
                      <a:pt x="9108" y="5753"/>
                    </a:cubicBezTo>
                    <a:cubicBezTo>
                      <a:pt x="8628" y="4224"/>
                      <a:pt x="7692" y="2877"/>
                      <a:pt x="6528" y="1781"/>
                    </a:cubicBezTo>
                    <a:cubicBezTo>
                      <a:pt x="5501" y="823"/>
                      <a:pt x="4154" y="1"/>
                      <a:pt x="2785" y="275"/>
                    </a:cubicBezTo>
                    <a:cubicBezTo>
                      <a:pt x="1370" y="549"/>
                      <a:pt x="411" y="1941"/>
                      <a:pt x="206" y="3356"/>
                    </a:cubicBezTo>
                    <a:cubicBezTo>
                      <a:pt x="0" y="4771"/>
                      <a:pt x="411" y="6187"/>
                      <a:pt x="890" y="7533"/>
                    </a:cubicBezTo>
                    <a:cubicBezTo>
                      <a:pt x="1187" y="8332"/>
                      <a:pt x="1530" y="9131"/>
                      <a:pt x="1872" y="9907"/>
                    </a:cubicBezTo>
                    <a:cubicBezTo>
                      <a:pt x="2055" y="10318"/>
                      <a:pt x="2260" y="10706"/>
                      <a:pt x="2511" y="11071"/>
                    </a:cubicBezTo>
                    <a:cubicBezTo>
                      <a:pt x="3333" y="12190"/>
                      <a:pt x="4839" y="12783"/>
                      <a:pt x="6209" y="12532"/>
                    </a:cubicBezTo>
                    <a:cubicBezTo>
                      <a:pt x="7487" y="12281"/>
                      <a:pt x="8583" y="11299"/>
                      <a:pt x="9016" y="10067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603;p34">
                <a:extLst>
                  <a:ext uri="{FF2B5EF4-FFF2-40B4-BE49-F238E27FC236}">
                    <a16:creationId xmlns:a16="http://schemas.microsoft.com/office/drawing/2014/main" id="{CD868766-0394-9FFF-B290-E3DFAF15C322}"/>
                  </a:ext>
                </a:extLst>
              </p:cNvPr>
              <p:cNvSpPr/>
              <p:nvPr/>
            </p:nvSpPr>
            <p:spPr>
              <a:xfrm>
                <a:off x="4803607" y="679334"/>
                <a:ext cx="194143" cy="319014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8629" extrusionOk="0">
                    <a:moveTo>
                      <a:pt x="1164" y="1873"/>
                    </a:moveTo>
                    <a:cubicBezTo>
                      <a:pt x="434" y="2649"/>
                      <a:pt x="0" y="3699"/>
                      <a:pt x="115" y="4749"/>
                    </a:cubicBezTo>
                    <a:cubicBezTo>
                      <a:pt x="206" y="5798"/>
                      <a:pt x="868" y="6803"/>
                      <a:pt x="731" y="7853"/>
                    </a:cubicBezTo>
                    <a:cubicBezTo>
                      <a:pt x="685" y="8104"/>
                      <a:pt x="617" y="8378"/>
                      <a:pt x="617" y="8629"/>
                    </a:cubicBezTo>
                    <a:cubicBezTo>
                      <a:pt x="2990" y="6369"/>
                      <a:pt x="4657" y="3356"/>
                      <a:pt x="5250" y="1"/>
                    </a:cubicBezTo>
                    <a:cubicBezTo>
                      <a:pt x="4794" y="138"/>
                      <a:pt x="4314" y="252"/>
                      <a:pt x="3881" y="366"/>
                    </a:cubicBezTo>
                    <a:cubicBezTo>
                      <a:pt x="2854" y="640"/>
                      <a:pt x="1895" y="1119"/>
                      <a:pt x="1164" y="1873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604;p34">
                <a:extLst>
                  <a:ext uri="{FF2B5EF4-FFF2-40B4-BE49-F238E27FC236}">
                    <a16:creationId xmlns:a16="http://schemas.microsoft.com/office/drawing/2014/main" id="{F4873BEB-02F4-28C2-8C8D-790FBD807361}"/>
                  </a:ext>
                </a:extLst>
              </p:cNvPr>
              <p:cNvSpPr/>
              <p:nvPr/>
            </p:nvSpPr>
            <p:spPr>
              <a:xfrm>
                <a:off x="3932724" y="875980"/>
                <a:ext cx="376417" cy="267515"/>
              </a:xfrm>
              <a:custGeom>
                <a:avLst/>
                <a:gdLst/>
                <a:ahLst/>
                <a:cxnLst/>
                <a:rect l="l" t="t" r="r" b="b"/>
                <a:pathLst>
                  <a:path w="10181" h="7236" extrusionOk="0">
                    <a:moveTo>
                      <a:pt x="9998" y="4474"/>
                    </a:moveTo>
                    <a:cubicBezTo>
                      <a:pt x="9861" y="3515"/>
                      <a:pt x="9679" y="2511"/>
                      <a:pt x="9108" y="1735"/>
                    </a:cubicBezTo>
                    <a:cubicBezTo>
                      <a:pt x="8104" y="365"/>
                      <a:pt x="6209" y="0"/>
                      <a:pt x="4520" y="46"/>
                    </a:cubicBezTo>
                    <a:cubicBezTo>
                      <a:pt x="3014" y="91"/>
                      <a:pt x="1484" y="365"/>
                      <a:pt x="1" y="183"/>
                    </a:cubicBezTo>
                    <a:cubicBezTo>
                      <a:pt x="2146" y="3675"/>
                      <a:pt x="5639" y="6254"/>
                      <a:pt x="9747" y="7236"/>
                    </a:cubicBezTo>
                    <a:cubicBezTo>
                      <a:pt x="9884" y="7008"/>
                      <a:pt x="9975" y="6756"/>
                      <a:pt x="10044" y="6505"/>
                    </a:cubicBezTo>
                    <a:cubicBezTo>
                      <a:pt x="10181" y="5843"/>
                      <a:pt x="10089" y="5136"/>
                      <a:pt x="9998" y="4474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605;p34">
                <a:extLst>
                  <a:ext uri="{FF2B5EF4-FFF2-40B4-BE49-F238E27FC236}">
                    <a16:creationId xmlns:a16="http://schemas.microsoft.com/office/drawing/2014/main" id="{C8DACB79-0ACC-42F0-585B-A5D56ED958FF}"/>
                  </a:ext>
                </a:extLst>
              </p:cNvPr>
              <p:cNvSpPr/>
              <p:nvPr/>
            </p:nvSpPr>
            <p:spPr>
              <a:xfrm>
                <a:off x="4308236" y="40"/>
                <a:ext cx="272635" cy="101298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2740" extrusionOk="0">
                    <a:moveTo>
                      <a:pt x="3584" y="2717"/>
                    </a:moveTo>
                    <a:cubicBezTo>
                      <a:pt x="3881" y="2717"/>
                      <a:pt x="4132" y="2625"/>
                      <a:pt x="4406" y="2534"/>
                    </a:cubicBezTo>
                    <a:cubicBezTo>
                      <a:pt x="4680" y="2466"/>
                      <a:pt x="4954" y="2374"/>
                      <a:pt x="5205" y="2283"/>
                    </a:cubicBezTo>
                    <a:cubicBezTo>
                      <a:pt x="5707" y="2123"/>
                      <a:pt x="6232" y="1964"/>
                      <a:pt x="6643" y="1667"/>
                    </a:cubicBezTo>
                    <a:cubicBezTo>
                      <a:pt x="7008" y="1393"/>
                      <a:pt x="7305" y="1005"/>
                      <a:pt x="7373" y="571"/>
                    </a:cubicBezTo>
                    <a:cubicBezTo>
                      <a:pt x="6050" y="183"/>
                      <a:pt x="4657" y="1"/>
                      <a:pt x="3196" y="1"/>
                    </a:cubicBezTo>
                    <a:cubicBezTo>
                      <a:pt x="2101" y="1"/>
                      <a:pt x="1028" y="115"/>
                      <a:pt x="1" y="320"/>
                    </a:cubicBezTo>
                    <a:cubicBezTo>
                      <a:pt x="572" y="868"/>
                      <a:pt x="1142" y="1416"/>
                      <a:pt x="1758" y="1895"/>
                    </a:cubicBezTo>
                    <a:cubicBezTo>
                      <a:pt x="2306" y="2329"/>
                      <a:pt x="2923" y="2740"/>
                      <a:pt x="3584" y="2717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606;p34">
                <a:extLst>
                  <a:ext uri="{FF2B5EF4-FFF2-40B4-BE49-F238E27FC236}">
                    <a16:creationId xmlns:a16="http://schemas.microsoft.com/office/drawing/2014/main" id="{8A03CD8F-362A-D2D9-E87E-F79EE8238634}"/>
                  </a:ext>
                </a:extLst>
              </p:cNvPr>
              <p:cNvSpPr/>
              <p:nvPr/>
            </p:nvSpPr>
            <p:spPr>
              <a:xfrm>
                <a:off x="3858487" y="188219"/>
                <a:ext cx="156135" cy="278495"/>
              </a:xfrm>
              <a:custGeom>
                <a:avLst/>
                <a:gdLst/>
                <a:ahLst/>
                <a:cxnLst/>
                <a:rect l="l" t="t" r="r" b="b"/>
                <a:pathLst>
                  <a:path w="4223" h="7533" extrusionOk="0">
                    <a:moveTo>
                      <a:pt x="2168" y="6780"/>
                    </a:moveTo>
                    <a:cubicBezTo>
                      <a:pt x="2648" y="6323"/>
                      <a:pt x="2990" y="5753"/>
                      <a:pt x="3355" y="5205"/>
                    </a:cubicBezTo>
                    <a:cubicBezTo>
                      <a:pt x="3652" y="4725"/>
                      <a:pt x="3949" y="4223"/>
                      <a:pt x="4086" y="3675"/>
                    </a:cubicBezTo>
                    <a:cubicBezTo>
                      <a:pt x="4223" y="3082"/>
                      <a:pt x="4131" y="2443"/>
                      <a:pt x="4063" y="1849"/>
                    </a:cubicBezTo>
                    <a:lnTo>
                      <a:pt x="3812" y="1"/>
                    </a:lnTo>
                    <a:cubicBezTo>
                      <a:pt x="1917" y="2055"/>
                      <a:pt x="571" y="4611"/>
                      <a:pt x="0" y="7442"/>
                    </a:cubicBezTo>
                    <a:cubicBezTo>
                      <a:pt x="137" y="7464"/>
                      <a:pt x="251" y="7487"/>
                      <a:pt x="388" y="7510"/>
                    </a:cubicBezTo>
                    <a:cubicBezTo>
                      <a:pt x="1050" y="7533"/>
                      <a:pt x="1689" y="7213"/>
                      <a:pt x="2168" y="6780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607;p34">
                <a:extLst>
                  <a:ext uri="{FF2B5EF4-FFF2-40B4-BE49-F238E27FC236}">
                    <a16:creationId xmlns:a16="http://schemas.microsoft.com/office/drawing/2014/main" id="{8878A45F-470E-69E7-0CE8-8735C4497344}"/>
                  </a:ext>
                </a:extLst>
              </p:cNvPr>
              <p:cNvSpPr/>
              <p:nvPr/>
            </p:nvSpPr>
            <p:spPr>
              <a:xfrm>
                <a:off x="4224719" y="113946"/>
                <a:ext cx="161200" cy="172206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4658" extrusionOk="0">
                    <a:moveTo>
                      <a:pt x="388" y="2147"/>
                    </a:moveTo>
                    <a:cubicBezTo>
                      <a:pt x="320" y="1348"/>
                      <a:pt x="845" y="549"/>
                      <a:pt x="1598" y="275"/>
                    </a:cubicBezTo>
                    <a:cubicBezTo>
                      <a:pt x="2351" y="1"/>
                      <a:pt x="3241" y="184"/>
                      <a:pt x="3835" y="731"/>
                    </a:cubicBezTo>
                    <a:cubicBezTo>
                      <a:pt x="4017" y="891"/>
                      <a:pt x="4177" y="1097"/>
                      <a:pt x="4246" y="1325"/>
                    </a:cubicBezTo>
                    <a:cubicBezTo>
                      <a:pt x="4360" y="1599"/>
                      <a:pt x="4337" y="1941"/>
                      <a:pt x="4269" y="2238"/>
                    </a:cubicBezTo>
                    <a:cubicBezTo>
                      <a:pt x="4063" y="3082"/>
                      <a:pt x="3515" y="3836"/>
                      <a:pt x="2785" y="4269"/>
                    </a:cubicBezTo>
                    <a:cubicBezTo>
                      <a:pt x="2420" y="4498"/>
                      <a:pt x="1986" y="4657"/>
                      <a:pt x="1575" y="4566"/>
                    </a:cubicBezTo>
                    <a:cubicBezTo>
                      <a:pt x="1005" y="4429"/>
                      <a:pt x="617" y="3881"/>
                      <a:pt x="365" y="3356"/>
                    </a:cubicBezTo>
                    <a:cubicBezTo>
                      <a:pt x="251" y="3128"/>
                      <a:pt x="160" y="2877"/>
                      <a:pt x="114" y="2626"/>
                    </a:cubicBezTo>
                    <a:cubicBezTo>
                      <a:pt x="0" y="1895"/>
                      <a:pt x="480" y="1097"/>
                      <a:pt x="1187" y="86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608;p34">
                <a:extLst>
                  <a:ext uri="{FF2B5EF4-FFF2-40B4-BE49-F238E27FC236}">
                    <a16:creationId xmlns:a16="http://schemas.microsoft.com/office/drawing/2014/main" id="{79438608-BB73-56BD-2D67-7D6B90990C43}"/>
                  </a:ext>
                </a:extLst>
              </p:cNvPr>
              <p:cNvSpPr/>
              <p:nvPr/>
            </p:nvSpPr>
            <p:spPr>
              <a:xfrm>
                <a:off x="3866066" y="395771"/>
                <a:ext cx="70913" cy="266776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7216" extrusionOk="0">
                    <a:moveTo>
                      <a:pt x="1819" y="0"/>
                    </a:moveTo>
                    <a:cubicBezTo>
                      <a:pt x="1453" y="0"/>
                      <a:pt x="1131" y="221"/>
                      <a:pt x="913" y="504"/>
                    </a:cubicBezTo>
                    <a:cubicBezTo>
                      <a:pt x="662" y="778"/>
                      <a:pt x="503" y="1120"/>
                      <a:pt x="366" y="1462"/>
                    </a:cubicBezTo>
                    <a:cubicBezTo>
                      <a:pt x="92" y="2147"/>
                      <a:pt x="0" y="2878"/>
                      <a:pt x="0" y="3631"/>
                    </a:cubicBezTo>
                    <a:cubicBezTo>
                      <a:pt x="0" y="4361"/>
                      <a:pt x="115" y="5092"/>
                      <a:pt x="388" y="5776"/>
                    </a:cubicBezTo>
                    <a:cubicBezTo>
                      <a:pt x="525" y="6119"/>
                      <a:pt x="708" y="6461"/>
                      <a:pt x="936" y="6735"/>
                    </a:cubicBezTo>
                    <a:cubicBezTo>
                      <a:pt x="1176" y="6996"/>
                      <a:pt x="1498" y="7216"/>
                      <a:pt x="1864" y="7216"/>
                    </a:cubicBezTo>
                    <a:cubicBezTo>
                      <a:pt x="1882" y="7216"/>
                      <a:pt x="1900" y="7215"/>
                      <a:pt x="1918" y="7214"/>
                    </a:cubicBezTo>
                    <a:cubicBezTo>
                      <a:pt x="1530" y="7192"/>
                      <a:pt x="1233" y="6963"/>
                      <a:pt x="1005" y="6689"/>
                    </a:cubicBezTo>
                    <a:cubicBezTo>
                      <a:pt x="799" y="6415"/>
                      <a:pt x="640" y="6073"/>
                      <a:pt x="503" y="5731"/>
                    </a:cubicBezTo>
                    <a:cubicBezTo>
                      <a:pt x="274" y="5069"/>
                      <a:pt x="160" y="4338"/>
                      <a:pt x="160" y="3631"/>
                    </a:cubicBezTo>
                    <a:cubicBezTo>
                      <a:pt x="160" y="2900"/>
                      <a:pt x="252" y="2170"/>
                      <a:pt x="480" y="1508"/>
                    </a:cubicBezTo>
                    <a:cubicBezTo>
                      <a:pt x="594" y="1166"/>
                      <a:pt x="754" y="823"/>
                      <a:pt x="982" y="549"/>
                    </a:cubicBezTo>
                    <a:cubicBezTo>
                      <a:pt x="1187" y="253"/>
                      <a:pt x="1484" y="24"/>
                      <a:pt x="1872" y="2"/>
                    </a:cubicBezTo>
                    <a:cubicBezTo>
                      <a:pt x="1854" y="1"/>
                      <a:pt x="1836" y="0"/>
                      <a:pt x="18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609;p34">
                <a:extLst>
                  <a:ext uri="{FF2B5EF4-FFF2-40B4-BE49-F238E27FC236}">
                    <a16:creationId xmlns:a16="http://schemas.microsoft.com/office/drawing/2014/main" id="{79A87936-C3B6-501B-40AF-B6D4C9633AEE}"/>
                  </a:ext>
                </a:extLst>
              </p:cNvPr>
              <p:cNvSpPr/>
              <p:nvPr/>
            </p:nvSpPr>
            <p:spPr>
              <a:xfrm>
                <a:off x="3935275" y="395771"/>
                <a:ext cx="70063" cy="266776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7216" extrusionOk="0">
                    <a:moveTo>
                      <a:pt x="51" y="0"/>
                    </a:moveTo>
                    <a:cubicBezTo>
                      <a:pt x="34" y="0"/>
                      <a:pt x="17" y="1"/>
                      <a:pt x="0" y="2"/>
                    </a:cubicBezTo>
                    <a:cubicBezTo>
                      <a:pt x="365" y="24"/>
                      <a:pt x="662" y="253"/>
                      <a:pt x="890" y="527"/>
                    </a:cubicBezTo>
                    <a:cubicBezTo>
                      <a:pt x="1119" y="823"/>
                      <a:pt x="1256" y="1143"/>
                      <a:pt x="1392" y="1485"/>
                    </a:cubicBezTo>
                    <a:cubicBezTo>
                      <a:pt x="1621" y="2147"/>
                      <a:pt x="1735" y="2878"/>
                      <a:pt x="1735" y="3608"/>
                    </a:cubicBezTo>
                    <a:cubicBezTo>
                      <a:pt x="1735" y="4316"/>
                      <a:pt x="1644" y="5046"/>
                      <a:pt x="1415" y="5731"/>
                    </a:cubicBezTo>
                    <a:cubicBezTo>
                      <a:pt x="1301" y="6050"/>
                      <a:pt x="1141" y="6393"/>
                      <a:pt x="913" y="6667"/>
                    </a:cubicBezTo>
                    <a:cubicBezTo>
                      <a:pt x="708" y="6963"/>
                      <a:pt x="411" y="7192"/>
                      <a:pt x="46" y="7214"/>
                    </a:cubicBezTo>
                    <a:cubicBezTo>
                      <a:pt x="63" y="7215"/>
                      <a:pt x="80" y="7216"/>
                      <a:pt x="96" y="7216"/>
                    </a:cubicBezTo>
                    <a:cubicBezTo>
                      <a:pt x="442" y="7216"/>
                      <a:pt x="764" y="6996"/>
                      <a:pt x="982" y="6735"/>
                    </a:cubicBezTo>
                    <a:cubicBezTo>
                      <a:pt x="1233" y="6438"/>
                      <a:pt x="1415" y="6119"/>
                      <a:pt x="1529" y="5776"/>
                    </a:cubicBezTo>
                    <a:cubicBezTo>
                      <a:pt x="1803" y="5069"/>
                      <a:pt x="1895" y="4338"/>
                      <a:pt x="1895" y="3608"/>
                    </a:cubicBezTo>
                    <a:cubicBezTo>
                      <a:pt x="1895" y="2855"/>
                      <a:pt x="1781" y="2124"/>
                      <a:pt x="1507" y="1440"/>
                    </a:cubicBezTo>
                    <a:cubicBezTo>
                      <a:pt x="1370" y="1097"/>
                      <a:pt x="1187" y="755"/>
                      <a:pt x="959" y="481"/>
                    </a:cubicBezTo>
                    <a:cubicBezTo>
                      <a:pt x="719" y="220"/>
                      <a:pt x="397" y="0"/>
                      <a:pt x="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610;p34">
                <a:extLst>
                  <a:ext uri="{FF2B5EF4-FFF2-40B4-BE49-F238E27FC236}">
                    <a16:creationId xmlns:a16="http://schemas.microsoft.com/office/drawing/2014/main" id="{6E6C7765-F4D5-639D-C714-AEBB7F7DF391}"/>
                  </a:ext>
                </a:extLst>
              </p:cNvPr>
              <p:cNvSpPr/>
              <p:nvPr/>
            </p:nvSpPr>
            <p:spPr>
              <a:xfrm>
                <a:off x="4611211" y="94536"/>
                <a:ext cx="236328" cy="208363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5636" extrusionOk="0">
                    <a:moveTo>
                      <a:pt x="251" y="1"/>
                    </a:moveTo>
                    <a:cubicBezTo>
                      <a:pt x="114" y="138"/>
                      <a:pt x="69" y="343"/>
                      <a:pt x="69" y="526"/>
                    </a:cubicBezTo>
                    <a:cubicBezTo>
                      <a:pt x="46" y="731"/>
                      <a:pt x="114" y="937"/>
                      <a:pt x="160" y="1119"/>
                    </a:cubicBezTo>
                    <a:cubicBezTo>
                      <a:pt x="274" y="1485"/>
                      <a:pt x="480" y="1827"/>
                      <a:pt x="685" y="2169"/>
                    </a:cubicBezTo>
                    <a:cubicBezTo>
                      <a:pt x="1119" y="2808"/>
                      <a:pt x="1666" y="3379"/>
                      <a:pt x="2237" y="3904"/>
                    </a:cubicBezTo>
                    <a:cubicBezTo>
                      <a:pt x="2831" y="4406"/>
                      <a:pt x="3470" y="4886"/>
                      <a:pt x="4177" y="5228"/>
                    </a:cubicBezTo>
                    <a:cubicBezTo>
                      <a:pt x="4542" y="5388"/>
                      <a:pt x="4908" y="5525"/>
                      <a:pt x="5296" y="5593"/>
                    </a:cubicBezTo>
                    <a:cubicBezTo>
                      <a:pt x="5422" y="5609"/>
                      <a:pt x="5558" y="5636"/>
                      <a:pt x="5691" y="5636"/>
                    </a:cubicBezTo>
                    <a:cubicBezTo>
                      <a:pt x="5751" y="5636"/>
                      <a:pt x="5810" y="5630"/>
                      <a:pt x="5866" y="5616"/>
                    </a:cubicBezTo>
                    <a:cubicBezTo>
                      <a:pt x="6072" y="5593"/>
                      <a:pt x="6277" y="5525"/>
                      <a:pt x="6391" y="5365"/>
                    </a:cubicBezTo>
                    <a:lnTo>
                      <a:pt x="6391" y="5365"/>
                    </a:lnTo>
                    <a:cubicBezTo>
                      <a:pt x="6216" y="5527"/>
                      <a:pt x="5993" y="5577"/>
                      <a:pt x="5765" y="5577"/>
                    </a:cubicBezTo>
                    <a:cubicBezTo>
                      <a:pt x="5606" y="5577"/>
                      <a:pt x="5445" y="5553"/>
                      <a:pt x="5296" y="5525"/>
                    </a:cubicBezTo>
                    <a:cubicBezTo>
                      <a:pt x="4930" y="5433"/>
                      <a:pt x="4588" y="5274"/>
                      <a:pt x="4246" y="5091"/>
                    </a:cubicBezTo>
                    <a:cubicBezTo>
                      <a:pt x="3561" y="4749"/>
                      <a:pt x="2922" y="4292"/>
                      <a:pt x="2351" y="3790"/>
                    </a:cubicBezTo>
                    <a:cubicBezTo>
                      <a:pt x="1781" y="3288"/>
                      <a:pt x="1233" y="2717"/>
                      <a:pt x="799" y="2078"/>
                    </a:cubicBezTo>
                    <a:cubicBezTo>
                      <a:pt x="571" y="1781"/>
                      <a:pt x="388" y="1439"/>
                      <a:pt x="228" y="1097"/>
                    </a:cubicBezTo>
                    <a:cubicBezTo>
                      <a:pt x="114" y="731"/>
                      <a:pt x="0" y="321"/>
                      <a:pt x="251" y="1"/>
                    </a:cubicBezTo>
                    <a:close/>
                  </a:path>
                </a:pathLst>
              </a:custGeom>
              <a:solidFill>
                <a:srgbClr val="00C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611;p34">
                <a:extLst>
                  <a:ext uri="{FF2B5EF4-FFF2-40B4-BE49-F238E27FC236}">
                    <a16:creationId xmlns:a16="http://schemas.microsoft.com/office/drawing/2014/main" id="{5CF715E8-0BDF-9863-7A71-CDA3CF237F3F}"/>
                  </a:ext>
                </a:extLst>
              </p:cNvPr>
              <p:cNvSpPr/>
              <p:nvPr/>
            </p:nvSpPr>
            <p:spPr>
              <a:xfrm>
                <a:off x="4620491" y="84074"/>
                <a:ext cx="235478" cy="208807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5648" extrusionOk="0">
                    <a:moveTo>
                      <a:pt x="682" y="1"/>
                    </a:moveTo>
                    <a:cubicBezTo>
                      <a:pt x="623" y="1"/>
                      <a:pt x="563" y="3"/>
                      <a:pt x="502" y="10"/>
                    </a:cubicBezTo>
                    <a:cubicBezTo>
                      <a:pt x="320" y="33"/>
                      <a:pt x="114" y="124"/>
                      <a:pt x="0" y="284"/>
                    </a:cubicBezTo>
                    <a:cubicBezTo>
                      <a:pt x="172" y="112"/>
                      <a:pt x="389" y="55"/>
                      <a:pt x="608" y="55"/>
                    </a:cubicBezTo>
                    <a:cubicBezTo>
                      <a:pt x="768" y="55"/>
                      <a:pt x="929" y="86"/>
                      <a:pt x="1073" y="124"/>
                    </a:cubicBezTo>
                    <a:cubicBezTo>
                      <a:pt x="1461" y="215"/>
                      <a:pt x="1803" y="352"/>
                      <a:pt x="2146" y="535"/>
                    </a:cubicBezTo>
                    <a:cubicBezTo>
                      <a:pt x="2831" y="900"/>
                      <a:pt x="3447" y="1357"/>
                      <a:pt x="4040" y="1859"/>
                    </a:cubicBezTo>
                    <a:cubicBezTo>
                      <a:pt x="4611" y="2361"/>
                      <a:pt x="5136" y="2932"/>
                      <a:pt x="5592" y="3548"/>
                    </a:cubicBezTo>
                    <a:cubicBezTo>
                      <a:pt x="5821" y="3868"/>
                      <a:pt x="6003" y="4187"/>
                      <a:pt x="6140" y="4552"/>
                    </a:cubicBezTo>
                    <a:cubicBezTo>
                      <a:pt x="6277" y="4895"/>
                      <a:pt x="6369" y="5328"/>
                      <a:pt x="6140" y="5648"/>
                    </a:cubicBezTo>
                    <a:cubicBezTo>
                      <a:pt x="6277" y="5511"/>
                      <a:pt x="6323" y="5306"/>
                      <a:pt x="6323" y="5100"/>
                    </a:cubicBezTo>
                    <a:cubicBezTo>
                      <a:pt x="6323" y="4895"/>
                      <a:pt x="6277" y="4712"/>
                      <a:pt x="6232" y="4529"/>
                    </a:cubicBezTo>
                    <a:cubicBezTo>
                      <a:pt x="6095" y="4141"/>
                      <a:pt x="5912" y="3799"/>
                      <a:pt x="5707" y="3480"/>
                    </a:cubicBezTo>
                    <a:cubicBezTo>
                      <a:pt x="5273" y="2818"/>
                      <a:pt x="4725" y="2247"/>
                      <a:pt x="4154" y="1722"/>
                    </a:cubicBezTo>
                    <a:cubicBezTo>
                      <a:pt x="3561" y="1220"/>
                      <a:pt x="2922" y="763"/>
                      <a:pt x="2214" y="421"/>
                    </a:cubicBezTo>
                    <a:cubicBezTo>
                      <a:pt x="1849" y="261"/>
                      <a:pt x="1484" y="101"/>
                      <a:pt x="1096" y="33"/>
                    </a:cubicBezTo>
                    <a:cubicBezTo>
                      <a:pt x="967" y="17"/>
                      <a:pt x="826" y="1"/>
                      <a:pt x="6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612;p34">
                <a:extLst>
                  <a:ext uri="{FF2B5EF4-FFF2-40B4-BE49-F238E27FC236}">
                    <a16:creationId xmlns:a16="http://schemas.microsoft.com/office/drawing/2014/main" id="{15DF7EB4-08E6-7D7D-9F63-9B70294182E2}"/>
                  </a:ext>
                </a:extLst>
              </p:cNvPr>
              <p:cNvSpPr/>
              <p:nvPr/>
            </p:nvSpPr>
            <p:spPr>
              <a:xfrm>
                <a:off x="4612062" y="94536"/>
                <a:ext cx="235478" cy="209324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5662" extrusionOk="0">
                    <a:moveTo>
                      <a:pt x="6368" y="5365"/>
                    </a:moveTo>
                    <a:cubicBezTo>
                      <a:pt x="6254" y="5525"/>
                      <a:pt x="6049" y="5593"/>
                      <a:pt x="5843" y="5616"/>
                    </a:cubicBezTo>
                    <a:cubicBezTo>
                      <a:pt x="5661" y="5662"/>
                      <a:pt x="5455" y="5639"/>
                      <a:pt x="5273" y="5616"/>
                    </a:cubicBezTo>
                    <a:cubicBezTo>
                      <a:pt x="4885" y="5525"/>
                      <a:pt x="4497" y="5388"/>
                      <a:pt x="4154" y="5228"/>
                    </a:cubicBezTo>
                    <a:cubicBezTo>
                      <a:pt x="3447" y="4886"/>
                      <a:pt x="2808" y="4429"/>
                      <a:pt x="2214" y="3927"/>
                    </a:cubicBezTo>
                    <a:cubicBezTo>
                      <a:pt x="1621" y="3402"/>
                      <a:pt x="1096" y="2831"/>
                      <a:pt x="662" y="2169"/>
                    </a:cubicBezTo>
                    <a:cubicBezTo>
                      <a:pt x="434" y="1850"/>
                      <a:pt x="251" y="1485"/>
                      <a:pt x="137" y="1119"/>
                    </a:cubicBezTo>
                    <a:cubicBezTo>
                      <a:pt x="91" y="937"/>
                      <a:pt x="23" y="731"/>
                      <a:pt x="46" y="526"/>
                    </a:cubicBezTo>
                    <a:cubicBezTo>
                      <a:pt x="46" y="343"/>
                      <a:pt x="91" y="138"/>
                      <a:pt x="228" y="1"/>
                    </a:cubicBezTo>
                    <a:cubicBezTo>
                      <a:pt x="0" y="321"/>
                      <a:pt x="91" y="731"/>
                      <a:pt x="228" y="1097"/>
                    </a:cubicBezTo>
                    <a:cubicBezTo>
                      <a:pt x="365" y="1439"/>
                      <a:pt x="548" y="1781"/>
                      <a:pt x="776" y="2078"/>
                    </a:cubicBezTo>
                    <a:cubicBezTo>
                      <a:pt x="1233" y="2717"/>
                      <a:pt x="1758" y="3265"/>
                      <a:pt x="2328" y="3767"/>
                    </a:cubicBezTo>
                    <a:cubicBezTo>
                      <a:pt x="2922" y="4292"/>
                      <a:pt x="3538" y="4726"/>
                      <a:pt x="4223" y="5091"/>
                    </a:cubicBezTo>
                    <a:cubicBezTo>
                      <a:pt x="4565" y="5274"/>
                      <a:pt x="4907" y="5411"/>
                      <a:pt x="5273" y="5502"/>
                    </a:cubicBezTo>
                    <a:cubicBezTo>
                      <a:pt x="5638" y="5593"/>
                      <a:pt x="6072" y="5639"/>
                      <a:pt x="6368" y="53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613;p34">
                <a:extLst>
                  <a:ext uri="{FF2B5EF4-FFF2-40B4-BE49-F238E27FC236}">
                    <a16:creationId xmlns:a16="http://schemas.microsoft.com/office/drawing/2014/main" id="{1C64F2FC-4FB7-5B38-FC5F-FF6853719FBF}"/>
                  </a:ext>
                </a:extLst>
              </p:cNvPr>
              <p:cNvSpPr/>
              <p:nvPr/>
            </p:nvSpPr>
            <p:spPr>
              <a:xfrm>
                <a:off x="4059312" y="861636"/>
                <a:ext cx="287794" cy="219417"/>
              </a:xfrm>
              <a:custGeom>
                <a:avLst/>
                <a:gdLst/>
                <a:ahLst/>
                <a:cxnLst/>
                <a:rect l="l" t="t" r="r" b="b"/>
                <a:pathLst>
                  <a:path w="7784" h="5935" extrusionOk="0">
                    <a:moveTo>
                      <a:pt x="7784" y="5090"/>
                    </a:moveTo>
                    <a:cubicBezTo>
                      <a:pt x="7533" y="5478"/>
                      <a:pt x="7076" y="5752"/>
                      <a:pt x="6620" y="5821"/>
                    </a:cubicBezTo>
                    <a:cubicBezTo>
                      <a:pt x="6140" y="5935"/>
                      <a:pt x="5661" y="5889"/>
                      <a:pt x="5182" y="5821"/>
                    </a:cubicBezTo>
                    <a:cubicBezTo>
                      <a:pt x="4246" y="5661"/>
                      <a:pt x="3379" y="5227"/>
                      <a:pt x="2580" y="4702"/>
                    </a:cubicBezTo>
                    <a:cubicBezTo>
                      <a:pt x="1826" y="4154"/>
                      <a:pt x="1119" y="3492"/>
                      <a:pt x="617" y="2694"/>
                    </a:cubicBezTo>
                    <a:cubicBezTo>
                      <a:pt x="366" y="2283"/>
                      <a:pt x="183" y="1826"/>
                      <a:pt x="92" y="1370"/>
                    </a:cubicBezTo>
                    <a:cubicBezTo>
                      <a:pt x="0" y="890"/>
                      <a:pt x="92" y="388"/>
                      <a:pt x="366" y="0"/>
                    </a:cubicBezTo>
                    <a:cubicBezTo>
                      <a:pt x="137" y="411"/>
                      <a:pt x="92" y="890"/>
                      <a:pt x="206" y="1347"/>
                    </a:cubicBezTo>
                    <a:cubicBezTo>
                      <a:pt x="297" y="1781"/>
                      <a:pt x="525" y="2214"/>
                      <a:pt x="777" y="2579"/>
                    </a:cubicBezTo>
                    <a:cubicBezTo>
                      <a:pt x="1279" y="3355"/>
                      <a:pt x="1963" y="3995"/>
                      <a:pt x="2717" y="4520"/>
                    </a:cubicBezTo>
                    <a:cubicBezTo>
                      <a:pt x="3470" y="5045"/>
                      <a:pt x="4314" y="5455"/>
                      <a:pt x="5227" y="5638"/>
                    </a:cubicBezTo>
                    <a:cubicBezTo>
                      <a:pt x="5661" y="5752"/>
                      <a:pt x="6140" y="5775"/>
                      <a:pt x="6597" y="5729"/>
                    </a:cubicBezTo>
                    <a:cubicBezTo>
                      <a:pt x="7053" y="5661"/>
                      <a:pt x="7487" y="5455"/>
                      <a:pt x="7784" y="509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614;p34">
                <a:extLst>
                  <a:ext uri="{FF2B5EF4-FFF2-40B4-BE49-F238E27FC236}">
                    <a16:creationId xmlns:a16="http://schemas.microsoft.com/office/drawing/2014/main" id="{18BD0F2C-2215-B131-C54B-D1090AC810EF}"/>
                  </a:ext>
                </a:extLst>
              </p:cNvPr>
              <p:cNvSpPr/>
              <p:nvPr/>
            </p:nvSpPr>
            <p:spPr>
              <a:xfrm>
                <a:off x="4072806" y="831246"/>
                <a:ext cx="286981" cy="218604"/>
              </a:xfrm>
              <a:custGeom>
                <a:avLst/>
                <a:gdLst/>
                <a:ahLst/>
                <a:cxnLst/>
                <a:rect l="l" t="t" r="r" b="b"/>
                <a:pathLst>
                  <a:path w="7762" h="5913" extrusionOk="0">
                    <a:moveTo>
                      <a:pt x="1" y="822"/>
                    </a:moveTo>
                    <a:cubicBezTo>
                      <a:pt x="252" y="434"/>
                      <a:pt x="708" y="183"/>
                      <a:pt x="1165" y="92"/>
                    </a:cubicBezTo>
                    <a:cubicBezTo>
                      <a:pt x="1644" y="0"/>
                      <a:pt x="2123" y="23"/>
                      <a:pt x="2580" y="92"/>
                    </a:cubicBezTo>
                    <a:cubicBezTo>
                      <a:pt x="3539" y="252"/>
                      <a:pt x="4406" y="685"/>
                      <a:pt x="5182" y="1210"/>
                    </a:cubicBezTo>
                    <a:cubicBezTo>
                      <a:pt x="5958" y="1758"/>
                      <a:pt x="6666" y="2420"/>
                      <a:pt x="7168" y="3219"/>
                    </a:cubicBezTo>
                    <a:cubicBezTo>
                      <a:pt x="7419" y="3630"/>
                      <a:pt x="7601" y="4086"/>
                      <a:pt x="7693" y="4543"/>
                    </a:cubicBezTo>
                    <a:cubicBezTo>
                      <a:pt x="7761" y="5022"/>
                      <a:pt x="7693" y="5524"/>
                      <a:pt x="7419" y="5912"/>
                    </a:cubicBezTo>
                    <a:cubicBezTo>
                      <a:pt x="7647" y="5501"/>
                      <a:pt x="7693" y="5022"/>
                      <a:pt x="7579" y="4565"/>
                    </a:cubicBezTo>
                    <a:cubicBezTo>
                      <a:pt x="7465" y="4132"/>
                      <a:pt x="7259" y="3698"/>
                      <a:pt x="7008" y="3333"/>
                    </a:cubicBezTo>
                    <a:cubicBezTo>
                      <a:pt x="6506" y="2557"/>
                      <a:pt x="5821" y="1918"/>
                      <a:pt x="5068" y="1393"/>
                    </a:cubicBezTo>
                    <a:cubicBezTo>
                      <a:pt x="4292" y="868"/>
                      <a:pt x="3447" y="457"/>
                      <a:pt x="2557" y="274"/>
                    </a:cubicBezTo>
                    <a:cubicBezTo>
                      <a:pt x="2101" y="160"/>
                      <a:pt x="1644" y="137"/>
                      <a:pt x="1188" y="206"/>
                    </a:cubicBezTo>
                    <a:cubicBezTo>
                      <a:pt x="731" y="252"/>
                      <a:pt x="297" y="457"/>
                      <a:pt x="1" y="8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615;p34">
                <a:extLst>
                  <a:ext uri="{FF2B5EF4-FFF2-40B4-BE49-F238E27FC236}">
                    <a16:creationId xmlns:a16="http://schemas.microsoft.com/office/drawing/2014/main" id="{BEB8887C-B65F-26C1-EBAE-F2842A3B02E2}"/>
                  </a:ext>
                </a:extLst>
              </p:cNvPr>
              <p:cNvSpPr/>
              <p:nvPr/>
            </p:nvSpPr>
            <p:spPr>
              <a:xfrm>
                <a:off x="4534423" y="655710"/>
                <a:ext cx="336746" cy="27934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7556" extrusionOk="0">
                    <a:moveTo>
                      <a:pt x="8537" y="1"/>
                    </a:moveTo>
                    <a:cubicBezTo>
                      <a:pt x="8902" y="457"/>
                      <a:pt x="9085" y="1074"/>
                      <a:pt x="9107" y="1667"/>
                    </a:cubicBezTo>
                    <a:cubicBezTo>
                      <a:pt x="9107" y="2260"/>
                      <a:pt x="8948" y="2854"/>
                      <a:pt x="8719" y="3402"/>
                    </a:cubicBezTo>
                    <a:cubicBezTo>
                      <a:pt x="8240" y="4497"/>
                      <a:pt x="7418" y="5410"/>
                      <a:pt x="6482" y="6141"/>
                    </a:cubicBezTo>
                    <a:cubicBezTo>
                      <a:pt x="5501" y="6826"/>
                      <a:pt x="4383" y="7351"/>
                      <a:pt x="3196" y="7487"/>
                    </a:cubicBezTo>
                    <a:cubicBezTo>
                      <a:pt x="2602" y="7556"/>
                      <a:pt x="2009" y="7510"/>
                      <a:pt x="1438" y="7328"/>
                    </a:cubicBezTo>
                    <a:cubicBezTo>
                      <a:pt x="867" y="7145"/>
                      <a:pt x="342" y="6803"/>
                      <a:pt x="0" y="6323"/>
                    </a:cubicBezTo>
                    <a:cubicBezTo>
                      <a:pt x="388" y="6757"/>
                      <a:pt x="913" y="7054"/>
                      <a:pt x="1461" y="7191"/>
                    </a:cubicBezTo>
                    <a:cubicBezTo>
                      <a:pt x="2032" y="7351"/>
                      <a:pt x="2602" y="7351"/>
                      <a:pt x="3173" y="7259"/>
                    </a:cubicBezTo>
                    <a:cubicBezTo>
                      <a:pt x="4314" y="7077"/>
                      <a:pt x="5364" y="6574"/>
                      <a:pt x="6300" y="5890"/>
                    </a:cubicBezTo>
                    <a:cubicBezTo>
                      <a:pt x="7213" y="5205"/>
                      <a:pt x="8012" y="4338"/>
                      <a:pt x="8514" y="3310"/>
                    </a:cubicBezTo>
                    <a:cubicBezTo>
                      <a:pt x="8765" y="2785"/>
                      <a:pt x="8925" y="2238"/>
                      <a:pt x="8948" y="1667"/>
                    </a:cubicBezTo>
                    <a:cubicBezTo>
                      <a:pt x="8993" y="1096"/>
                      <a:pt x="8856" y="503"/>
                      <a:pt x="85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616;p34">
                <a:extLst>
                  <a:ext uri="{FF2B5EF4-FFF2-40B4-BE49-F238E27FC236}">
                    <a16:creationId xmlns:a16="http://schemas.microsoft.com/office/drawing/2014/main" id="{C18953D1-9030-BE1A-8D8C-244AFDF4EE80}"/>
                  </a:ext>
                </a:extLst>
              </p:cNvPr>
              <p:cNvSpPr/>
              <p:nvPr/>
            </p:nvSpPr>
            <p:spPr>
              <a:xfrm>
                <a:off x="4514163" y="610163"/>
                <a:ext cx="335895" cy="279345"/>
              </a:xfrm>
              <a:custGeom>
                <a:avLst/>
                <a:gdLst/>
                <a:ahLst/>
                <a:cxnLst/>
                <a:rect l="l" t="t" r="r" b="b"/>
                <a:pathLst>
                  <a:path w="9085" h="7556" extrusionOk="0">
                    <a:moveTo>
                      <a:pt x="548" y="7555"/>
                    </a:moveTo>
                    <a:cubicBezTo>
                      <a:pt x="183" y="7099"/>
                      <a:pt x="0" y="6483"/>
                      <a:pt x="0" y="5889"/>
                    </a:cubicBezTo>
                    <a:cubicBezTo>
                      <a:pt x="0" y="5296"/>
                      <a:pt x="137" y="4702"/>
                      <a:pt x="388" y="4154"/>
                    </a:cubicBezTo>
                    <a:cubicBezTo>
                      <a:pt x="868" y="3059"/>
                      <a:pt x="1689" y="2146"/>
                      <a:pt x="2625" y="1415"/>
                    </a:cubicBezTo>
                    <a:cubicBezTo>
                      <a:pt x="3584" y="731"/>
                      <a:pt x="4702" y="206"/>
                      <a:pt x="5889" y="69"/>
                    </a:cubicBezTo>
                    <a:cubicBezTo>
                      <a:pt x="6483" y="0"/>
                      <a:pt x="7099" y="46"/>
                      <a:pt x="7670" y="228"/>
                    </a:cubicBezTo>
                    <a:cubicBezTo>
                      <a:pt x="8240" y="411"/>
                      <a:pt x="8765" y="753"/>
                      <a:pt x="9085" y="1233"/>
                    </a:cubicBezTo>
                    <a:cubicBezTo>
                      <a:pt x="8697" y="799"/>
                      <a:pt x="8195" y="502"/>
                      <a:pt x="7624" y="365"/>
                    </a:cubicBezTo>
                    <a:cubicBezTo>
                      <a:pt x="7076" y="206"/>
                      <a:pt x="6483" y="206"/>
                      <a:pt x="5935" y="297"/>
                    </a:cubicBezTo>
                    <a:cubicBezTo>
                      <a:pt x="4794" y="480"/>
                      <a:pt x="3721" y="982"/>
                      <a:pt x="2808" y="1666"/>
                    </a:cubicBezTo>
                    <a:cubicBezTo>
                      <a:pt x="1872" y="2351"/>
                      <a:pt x="1096" y="3219"/>
                      <a:pt x="594" y="4246"/>
                    </a:cubicBezTo>
                    <a:cubicBezTo>
                      <a:pt x="343" y="4771"/>
                      <a:pt x="160" y="5318"/>
                      <a:pt x="137" y="5889"/>
                    </a:cubicBezTo>
                    <a:cubicBezTo>
                      <a:pt x="114" y="6460"/>
                      <a:pt x="251" y="7053"/>
                      <a:pt x="548" y="755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617;p34">
                <a:extLst>
                  <a:ext uri="{FF2B5EF4-FFF2-40B4-BE49-F238E27FC236}">
                    <a16:creationId xmlns:a16="http://schemas.microsoft.com/office/drawing/2014/main" id="{132CCC56-5DAF-8BEE-B40E-D2AE4F675F5B}"/>
                  </a:ext>
                </a:extLst>
              </p:cNvPr>
              <p:cNvSpPr/>
              <p:nvPr/>
            </p:nvSpPr>
            <p:spPr>
              <a:xfrm>
                <a:off x="4099832" y="124926"/>
                <a:ext cx="349390" cy="260786"/>
              </a:xfrm>
              <a:custGeom>
                <a:avLst/>
                <a:gdLst/>
                <a:ahLst/>
                <a:cxnLst/>
                <a:rect l="l" t="t" r="r" b="b"/>
                <a:pathLst>
                  <a:path w="9450" h="7054" extrusionOk="0">
                    <a:moveTo>
                      <a:pt x="479" y="7054"/>
                    </a:moveTo>
                    <a:cubicBezTo>
                      <a:pt x="137" y="6574"/>
                      <a:pt x="0" y="5958"/>
                      <a:pt x="46" y="5365"/>
                    </a:cubicBezTo>
                    <a:cubicBezTo>
                      <a:pt x="69" y="4771"/>
                      <a:pt x="274" y="4178"/>
                      <a:pt x="548" y="3653"/>
                    </a:cubicBezTo>
                    <a:cubicBezTo>
                      <a:pt x="1119" y="2603"/>
                      <a:pt x="2009" y="1758"/>
                      <a:pt x="3013" y="1119"/>
                    </a:cubicBezTo>
                    <a:cubicBezTo>
                      <a:pt x="4017" y="503"/>
                      <a:pt x="5181" y="69"/>
                      <a:pt x="6368" y="24"/>
                    </a:cubicBezTo>
                    <a:cubicBezTo>
                      <a:pt x="6962" y="1"/>
                      <a:pt x="7578" y="69"/>
                      <a:pt x="8126" y="297"/>
                    </a:cubicBezTo>
                    <a:cubicBezTo>
                      <a:pt x="8674" y="526"/>
                      <a:pt x="9176" y="914"/>
                      <a:pt x="9450" y="1416"/>
                    </a:cubicBezTo>
                    <a:cubicBezTo>
                      <a:pt x="9107" y="959"/>
                      <a:pt x="8628" y="617"/>
                      <a:pt x="8080" y="434"/>
                    </a:cubicBezTo>
                    <a:cubicBezTo>
                      <a:pt x="7532" y="252"/>
                      <a:pt x="6962" y="206"/>
                      <a:pt x="6391" y="252"/>
                    </a:cubicBezTo>
                    <a:cubicBezTo>
                      <a:pt x="5227" y="343"/>
                      <a:pt x="4131" y="754"/>
                      <a:pt x="3173" y="1370"/>
                    </a:cubicBezTo>
                    <a:cubicBezTo>
                      <a:pt x="2191" y="1964"/>
                      <a:pt x="1324" y="2785"/>
                      <a:pt x="753" y="3767"/>
                    </a:cubicBezTo>
                    <a:cubicBezTo>
                      <a:pt x="457" y="4269"/>
                      <a:pt x="251" y="4817"/>
                      <a:pt x="183" y="5387"/>
                    </a:cubicBezTo>
                    <a:cubicBezTo>
                      <a:pt x="91" y="5935"/>
                      <a:pt x="183" y="6529"/>
                      <a:pt x="479" y="70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618;p34">
                <a:extLst>
                  <a:ext uri="{FF2B5EF4-FFF2-40B4-BE49-F238E27FC236}">
                    <a16:creationId xmlns:a16="http://schemas.microsoft.com/office/drawing/2014/main" id="{3C98D686-1D3D-F349-2CD8-1001731C59B0}"/>
                  </a:ext>
                </a:extLst>
              </p:cNvPr>
              <p:cNvSpPr/>
              <p:nvPr/>
            </p:nvSpPr>
            <p:spPr>
              <a:xfrm>
                <a:off x="4117541" y="177239"/>
                <a:ext cx="349427" cy="261637"/>
              </a:xfrm>
              <a:custGeom>
                <a:avLst/>
                <a:gdLst/>
                <a:ahLst/>
                <a:cxnLst/>
                <a:rect l="l" t="t" r="r" b="b"/>
                <a:pathLst>
                  <a:path w="9451" h="7077" extrusionOk="0">
                    <a:moveTo>
                      <a:pt x="8971" y="1"/>
                    </a:moveTo>
                    <a:cubicBezTo>
                      <a:pt x="9313" y="503"/>
                      <a:pt x="9450" y="1119"/>
                      <a:pt x="9404" y="1713"/>
                    </a:cubicBezTo>
                    <a:cubicBezTo>
                      <a:pt x="9382" y="2306"/>
                      <a:pt x="9176" y="2877"/>
                      <a:pt x="8902" y="3402"/>
                    </a:cubicBezTo>
                    <a:cubicBezTo>
                      <a:pt x="8332" y="4475"/>
                      <a:pt x="7441" y="5319"/>
                      <a:pt x="6437" y="5958"/>
                    </a:cubicBezTo>
                    <a:cubicBezTo>
                      <a:pt x="5433" y="6575"/>
                      <a:pt x="4269" y="7008"/>
                      <a:pt x="3082" y="7054"/>
                    </a:cubicBezTo>
                    <a:cubicBezTo>
                      <a:pt x="2488" y="7077"/>
                      <a:pt x="1872" y="6985"/>
                      <a:pt x="1324" y="6780"/>
                    </a:cubicBezTo>
                    <a:cubicBezTo>
                      <a:pt x="776" y="6529"/>
                      <a:pt x="274" y="6164"/>
                      <a:pt x="0" y="5639"/>
                    </a:cubicBezTo>
                    <a:cubicBezTo>
                      <a:pt x="343" y="6118"/>
                      <a:pt x="822" y="6460"/>
                      <a:pt x="1370" y="6620"/>
                    </a:cubicBezTo>
                    <a:cubicBezTo>
                      <a:pt x="1918" y="6826"/>
                      <a:pt x="2488" y="6871"/>
                      <a:pt x="3059" y="6826"/>
                    </a:cubicBezTo>
                    <a:cubicBezTo>
                      <a:pt x="4223" y="6734"/>
                      <a:pt x="5319" y="6301"/>
                      <a:pt x="6277" y="5707"/>
                    </a:cubicBezTo>
                    <a:cubicBezTo>
                      <a:pt x="7259" y="5091"/>
                      <a:pt x="8103" y="4292"/>
                      <a:pt x="8697" y="3288"/>
                    </a:cubicBezTo>
                    <a:cubicBezTo>
                      <a:pt x="8994" y="2808"/>
                      <a:pt x="9199" y="2261"/>
                      <a:pt x="9267" y="1690"/>
                    </a:cubicBezTo>
                    <a:cubicBezTo>
                      <a:pt x="9359" y="1119"/>
                      <a:pt x="9267" y="526"/>
                      <a:pt x="89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619;p34">
                <a:extLst>
                  <a:ext uri="{FF2B5EF4-FFF2-40B4-BE49-F238E27FC236}">
                    <a16:creationId xmlns:a16="http://schemas.microsoft.com/office/drawing/2014/main" id="{770C8B92-273C-ADB9-8464-8A9CEDD2F155}"/>
                  </a:ext>
                </a:extLst>
              </p:cNvPr>
              <p:cNvSpPr/>
              <p:nvPr/>
            </p:nvSpPr>
            <p:spPr>
              <a:xfrm>
                <a:off x="4186750" y="259092"/>
                <a:ext cx="337596" cy="241377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6529" extrusionOk="0">
                    <a:moveTo>
                      <a:pt x="7692" y="435"/>
                    </a:moveTo>
                    <a:cubicBezTo>
                      <a:pt x="6414" y="3014"/>
                      <a:pt x="3743" y="4840"/>
                      <a:pt x="867" y="5091"/>
                    </a:cubicBezTo>
                    <a:cubicBezTo>
                      <a:pt x="708" y="5114"/>
                      <a:pt x="525" y="5114"/>
                      <a:pt x="388" y="5228"/>
                    </a:cubicBezTo>
                    <a:cubicBezTo>
                      <a:pt x="0" y="5456"/>
                      <a:pt x="183" y="6118"/>
                      <a:pt x="594" y="6323"/>
                    </a:cubicBezTo>
                    <a:cubicBezTo>
                      <a:pt x="982" y="6529"/>
                      <a:pt x="1484" y="6438"/>
                      <a:pt x="1917" y="6346"/>
                    </a:cubicBezTo>
                    <a:cubicBezTo>
                      <a:pt x="3378" y="6004"/>
                      <a:pt x="4862" y="5662"/>
                      <a:pt x="6094" y="4794"/>
                    </a:cubicBezTo>
                    <a:cubicBezTo>
                      <a:pt x="7350" y="3904"/>
                      <a:pt x="8217" y="2557"/>
                      <a:pt x="8970" y="1211"/>
                    </a:cubicBezTo>
                    <a:cubicBezTo>
                      <a:pt x="9039" y="1051"/>
                      <a:pt x="9130" y="868"/>
                      <a:pt x="9062" y="731"/>
                    </a:cubicBezTo>
                    <a:cubicBezTo>
                      <a:pt x="9016" y="617"/>
                      <a:pt x="8902" y="549"/>
                      <a:pt x="8788" y="503"/>
                    </a:cubicBezTo>
                    <a:cubicBezTo>
                      <a:pt x="8491" y="343"/>
                      <a:pt x="8194" y="161"/>
                      <a:pt x="7898" y="1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620;p34">
                <a:extLst>
                  <a:ext uri="{FF2B5EF4-FFF2-40B4-BE49-F238E27FC236}">
                    <a16:creationId xmlns:a16="http://schemas.microsoft.com/office/drawing/2014/main" id="{A5316D43-35CD-ACAE-C41A-54EFCD53AA10}"/>
                  </a:ext>
                </a:extLst>
              </p:cNvPr>
              <p:cNvSpPr/>
              <p:nvPr/>
            </p:nvSpPr>
            <p:spPr>
              <a:xfrm>
                <a:off x="4116691" y="757823"/>
                <a:ext cx="308905" cy="268402"/>
              </a:xfrm>
              <a:custGeom>
                <a:avLst/>
                <a:gdLst/>
                <a:ahLst/>
                <a:cxnLst/>
                <a:rect l="l" t="t" r="r" b="b"/>
                <a:pathLst>
                  <a:path w="8355" h="7260" extrusionOk="0">
                    <a:moveTo>
                      <a:pt x="457" y="1507"/>
                    </a:moveTo>
                    <a:cubicBezTo>
                      <a:pt x="3310" y="1918"/>
                      <a:pt x="5867" y="3904"/>
                      <a:pt x="7008" y="6551"/>
                    </a:cubicBezTo>
                    <a:cubicBezTo>
                      <a:pt x="7076" y="6688"/>
                      <a:pt x="7145" y="6871"/>
                      <a:pt x="7282" y="6962"/>
                    </a:cubicBezTo>
                    <a:cubicBezTo>
                      <a:pt x="7647" y="7259"/>
                      <a:pt x="8195" y="6894"/>
                      <a:pt x="8286" y="6437"/>
                    </a:cubicBezTo>
                    <a:cubicBezTo>
                      <a:pt x="8355" y="5981"/>
                      <a:pt x="8104" y="5547"/>
                      <a:pt x="7875" y="5159"/>
                    </a:cubicBezTo>
                    <a:cubicBezTo>
                      <a:pt x="7099" y="3881"/>
                      <a:pt x="6300" y="2580"/>
                      <a:pt x="5113" y="1667"/>
                    </a:cubicBezTo>
                    <a:cubicBezTo>
                      <a:pt x="3858" y="754"/>
                      <a:pt x="2306" y="366"/>
                      <a:pt x="799" y="69"/>
                    </a:cubicBezTo>
                    <a:cubicBezTo>
                      <a:pt x="640" y="23"/>
                      <a:pt x="434" y="1"/>
                      <a:pt x="320" y="115"/>
                    </a:cubicBezTo>
                    <a:cubicBezTo>
                      <a:pt x="229" y="206"/>
                      <a:pt x="206" y="320"/>
                      <a:pt x="183" y="434"/>
                    </a:cubicBezTo>
                    <a:cubicBezTo>
                      <a:pt x="115" y="777"/>
                      <a:pt x="46" y="1119"/>
                      <a:pt x="1" y="1461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621;p34">
                <a:extLst>
                  <a:ext uri="{FF2B5EF4-FFF2-40B4-BE49-F238E27FC236}">
                    <a16:creationId xmlns:a16="http://schemas.microsoft.com/office/drawing/2014/main" id="{D836B28F-316E-4E70-F70A-A11B3F6223E5}"/>
                  </a:ext>
                </a:extLst>
              </p:cNvPr>
              <p:cNvSpPr/>
              <p:nvPr/>
            </p:nvSpPr>
            <p:spPr>
              <a:xfrm>
                <a:off x="4552982" y="92022"/>
                <a:ext cx="292009" cy="291176"/>
              </a:xfrm>
              <a:custGeom>
                <a:avLst/>
                <a:gdLst/>
                <a:ahLst/>
                <a:cxnLst/>
                <a:rect l="l" t="t" r="r" b="b"/>
                <a:pathLst>
                  <a:path w="7898" h="7876" extrusionOk="0">
                    <a:moveTo>
                      <a:pt x="7418" y="6392"/>
                    </a:moveTo>
                    <a:cubicBezTo>
                      <a:pt x="4634" y="5707"/>
                      <a:pt x="2260" y="3493"/>
                      <a:pt x="1370" y="754"/>
                    </a:cubicBezTo>
                    <a:cubicBezTo>
                      <a:pt x="1324" y="594"/>
                      <a:pt x="1278" y="434"/>
                      <a:pt x="1142" y="320"/>
                    </a:cubicBezTo>
                    <a:cubicBezTo>
                      <a:pt x="822" y="0"/>
                      <a:pt x="229" y="320"/>
                      <a:pt x="114" y="754"/>
                    </a:cubicBezTo>
                    <a:cubicBezTo>
                      <a:pt x="0" y="1187"/>
                      <a:pt x="206" y="1644"/>
                      <a:pt x="388" y="2055"/>
                    </a:cubicBezTo>
                    <a:cubicBezTo>
                      <a:pt x="1050" y="3401"/>
                      <a:pt x="1712" y="4794"/>
                      <a:pt x="2808" y="5775"/>
                    </a:cubicBezTo>
                    <a:cubicBezTo>
                      <a:pt x="3972" y="6825"/>
                      <a:pt x="5478" y="7350"/>
                      <a:pt x="6962" y="7784"/>
                    </a:cubicBezTo>
                    <a:cubicBezTo>
                      <a:pt x="7122" y="7852"/>
                      <a:pt x="7327" y="7875"/>
                      <a:pt x="7441" y="7784"/>
                    </a:cubicBezTo>
                    <a:cubicBezTo>
                      <a:pt x="7533" y="7715"/>
                      <a:pt x="7578" y="7601"/>
                      <a:pt x="7601" y="7487"/>
                    </a:cubicBezTo>
                    <a:cubicBezTo>
                      <a:pt x="7692" y="7145"/>
                      <a:pt x="7807" y="6825"/>
                      <a:pt x="7898" y="6483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622;p34">
                <a:extLst>
                  <a:ext uri="{FF2B5EF4-FFF2-40B4-BE49-F238E27FC236}">
                    <a16:creationId xmlns:a16="http://schemas.microsoft.com/office/drawing/2014/main" id="{8821D1E1-041B-5BCC-861B-1A367B82A152}"/>
                  </a:ext>
                </a:extLst>
              </p:cNvPr>
              <p:cNvSpPr/>
              <p:nvPr/>
            </p:nvSpPr>
            <p:spPr>
              <a:xfrm>
                <a:off x="3967329" y="366269"/>
                <a:ext cx="122416" cy="382307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10341" extrusionOk="0">
                    <a:moveTo>
                      <a:pt x="799" y="914"/>
                    </a:moveTo>
                    <a:cubicBezTo>
                      <a:pt x="2032" y="3516"/>
                      <a:pt x="1804" y="6757"/>
                      <a:pt x="252" y="9154"/>
                    </a:cubicBezTo>
                    <a:cubicBezTo>
                      <a:pt x="137" y="9313"/>
                      <a:pt x="46" y="9450"/>
                      <a:pt x="23" y="9633"/>
                    </a:cubicBezTo>
                    <a:cubicBezTo>
                      <a:pt x="1" y="10067"/>
                      <a:pt x="617" y="10341"/>
                      <a:pt x="1028" y="10158"/>
                    </a:cubicBezTo>
                    <a:cubicBezTo>
                      <a:pt x="1438" y="9953"/>
                      <a:pt x="1667" y="9519"/>
                      <a:pt x="1872" y="9108"/>
                    </a:cubicBezTo>
                    <a:cubicBezTo>
                      <a:pt x="2511" y="7761"/>
                      <a:pt x="3150" y="6369"/>
                      <a:pt x="3242" y="4885"/>
                    </a:cubicBezTo>
                    <a:cubicBezTo>
                      <a:pt x="3310" y="3333"/>
                      <a:pt x="2785" y="1827"/>
                      <a:pt x="2192" y="389"/>
                    </a:cubicBezTo>
                    <a:cubicBezTo>
                      <a:pt x="2123" y="252"/>
                      <a:pt x="2032" y="69"/>
                      <a:pt x="1872" y="24"/>
                    </a:cubicBezTo>
                    <a:cubicBezTo>
                      <a:pt x="1758" y="1"/>
                      <a:pt x="1644" y="46"/>
                      <a:pt x="1530" y="92"/>
                    </a:cubicBezTo>
                    <a:cubicBezTo>
                      <a:pt x="1210" y="229"/>
                      <a:pt x="891" y="366"/>
                      <a:pt x="571" y="503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623;p34">
                <a:extLst>
                  <a:ext uri="{FF2B5EF4-FFF2-40B4-BE49-F238E27FC236}">
                    <a16:creationId xmlns:a16="http://schemas.microsoft.com/office/drawing/2014/main" id="{C9446FDB-0D62-D0B1-4E0F-BDD8CB0D2923}"/>
                  </a:ext>
                </a:extLst>
              </p:cNvPr>
              <p:cNvSpPr/>
              <p:nvPr/>
            </p:nvSpPr>
            <p:spPr>
              <a:xfrm>
                <a:off x="4456784" y="532525"/>
                <a:ext cx="336746" cy="243891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6597" extrusionOk="0">
                    <a:moveTo>
                      <a:pt x="1438" y="6163"/>
                    </a:moveTo>
                    <a:cubicBezTo>
                      <a:pt x="2716" y="3584"/>
                      <a:pt x="5364" y="1735"/>
                      <a:pt x="8240" y="1438"/>
                    </a:cubicBezTo>
                    <a:cubicBezTo>
                      <a:pt x="8400" y="1438"/>
                      <a:pt x="8582" y="1415"/>
                      <a:pt x="8719" y="1324"/>
                    </a:cubicBezTo>
                    <a:cubicBezTo>
                      <a:pt x="9107" y="1073"/>
                      <a:pt x="8925" y="411"/>
                      <a:pt x="8514" y="206"/>
                    </a:cubicBezTo>
                    <a:cubicBezTo>
                      <a:pt x="8103" y="0"/>
                      <a:pt x="7624" y="114"/>
                      <a:pt x="7167" y="206"/>
                    </a:cubicBezTo>
                    <a:cubicBezTo>
                      <a:pt x="5729" y="548"/>
                      <a:pt x="4223" y="913"/>
                      <a:pt x="3013" y="1781"/>
                    </a:cubicBezTo>
                    <a:cubicBezTo>
                      <a:pt x="1758" y="2694"/>
                      <a:pt x="913" y="4040"/>
                      <a:pt x="183" y="5410"/>
                    </a:cubicBezTo>
                    <a:cubicBezTo>
                      <a:pt x="91" y="5547"/>
                      <a:pt x="0" y="5729"/>
                      <a:pt x="91" y="5889"/>
                    </a:cubicBezTo>
                    <a:cubicBezTo>
                      <a:pt x="137" y="5981"/>
                      <a:pt x="251" y="6049"/>
                      <a:pt x="343" y="6117"/>
                    </a:cubicBezTo>
                    <a:cubicBezTo>
                      <a:pt x="639" y="6277"/>
                      <a:pt x="959" y="6437"/>
                      <a:pt x="1256" y="6597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624;p34">
                <a:extLst>
                  <a:ext uri="{FF2B5EF4-FFF2-40B4-BE49-F238E27FC236}">
                    <a16:creationId xmlns:a16="http://schemas.microsoft.com/office/drawing/2014/main" id="{6149A194-99A4-66D3-B843-7CFEDF6A8589}"/>
                  </a:ext>
                </a:extLst>
              </p:cNvPr>
              <p:cNvSpPr/>
              <p:nvPr/>
            </p:nvSpPr>
            <p:spPr>
              <a:xfrm>
                <a:off x="4599381" y="46512"/>
                <a:ext cx="310606" cy="255241"/>
              </a:xfrm>
              <a:custGeom>
                <a:avLst/>
                <a:gdLst/>
                <a:ahLst/>
                <a:cxnLst/>
                <a:rect l="l" t="t" r="r" b="b"/>
                <a:pathLst>
                  <a:path w="8401" h="6904" extrusionOk="0">
                    <a:moveTo>
                      <a:pt x="4651" y="1"/>
                    </a:moveTo>
                    <a:cubicBezTo>
                      <a:pt x="2912" y="1"/>
                      <a:pt x="948" y="845"/>
                      <a:pt x="571" y="1300"/>
                    </a:cubicBezTo>
                    <a:cubicBezTo>
                      <a:pt x="1" y="1939"/>
                      <a:pt x="914" y="3651"/>
                      <a:pt x="2626" y="5135"/>
                    </a:cubicBezTo>
                    <a:cubicBezTo>
                      <a:pt x="3885" y="6241"/>
                      <a:pt x="5221" y="6903"/>
                      <a:pt x="6056" y="6903"/>
                    </a:cubicBezTo>
                    <a:cubicBezTo>
                      <a:pt x="6340" y="6903"/>
                      <a:pt x="6566" y="6826"/>
                      <a:pt x="6711" y="6664"/>
                    </a:cubicBezTo>
                    <a:cubicBezTo>
                      <a:pt x="7282" y="6025"/>
                      <a:pt x="8400" y="2122"/>
                      <a:pt x="6711" y="638"/>
                    </a:cubicBezTo>
                    <a:cubicBezTo>
                      <a:pt x="6184" y="175"/>
                      <a:pt x="5441" y="1"/>
                      <a:pt x="465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625;p34">
                <a:extLst>
                  <a:ext uri="{FF2B5EF4-FFF2-40B4-BE49-F238E27FC236}">
                    <a16:creationId xmlns:a16="http://schemas.microsoft.com/office/drawing/2014/main" id="{1799AC4D-5C03-1F55-895D-52E0884FCF9F}"/>
                  </a:ext>
                </a:extLst>
              </p:cNvPr>
              <p:cNvSpPr/>
              <p:nvPr/>
            </p:nvSpPr>
            <p:spPr>
              <a:xfrm>
                <a:off x="3766504" y="395808"/>
                <a:ext cx="236328" cy="266702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7214" extrusionOk="0">
                    <a:moveTo>
                      <a:pt x="4565" y="1"/>
                    </a:moveTo>
                    <a:cubicBezTo>
                      <a:pt x="3561" y="1"/>
                      <a:pt x="0" y="1598"/>
                      <a:pt x="0" y="3607"/>
                    </a:cubicBezTo>
                    <a:cubicBezTo>
                      <a:pt x="0" y="6300"/>
                      <a:pt x="3606" y="7213"/>
                      <a:pt x="4611" y="7213"/>
                    </a:cubicBezTo>
                    <a:cubicBezTo>
                      <a:pt x="5592" y="7213"/>
                      <a:pt x="6391" y="5593"/>
                      <a:pt x="6391" y="3607"/>
                    </a:cubicBezTo>
                    <a:cubicBezTo>
                      <a:pt x="6368" y="1598"/>
                      <a:pt x="5547" y="1"/>
                      <a:pt x="456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626;p34">
                <a:extLst>
                  <a:ext uri="{FF2B5EF4-FFF2-40B4-BE49-F238E27FC236}">
                    <a16:creationId xmlns:a16="http://schemas.microsoft.com/office/drawing/2014/main" id="{E0CFA93F-03FC-3EC0-8AA2-2E7E2AB27676}"/>
                  </a:ext>
                </a:extLst>
              </p:cNvPr>
              <p:cNvSpPr/>
              <p:nvPr/>
            </p:nvSpPr>
            <p:spPr>
              <a:xfrm>
                <a:off x="4491389" y="615228"/>
                <a:ext cx="420303" cy="362565"/>
              </a:xfrm>
              <a:custGeom>
                <a:avLst/>
                <a:gdLst/>
                <a:ahLst/>
                <a:cxnLst/>
                <a:rect l="l" t="t" r="r" b="b"/>
                <a:pathLst>
                  <a:path w="11368" h="9807" extrusionOk="0">
                    <a:moveTo>
                      <a:pt x="7196" y="0"/>
                    </a:moveTo>
                    <a:cubicBezTo>
                      <a:pt x="5988" y="0"/>
                      <a:pt x="4588" y="476"/>
                      <a:pt x="3333" y="1415"/>
                    </a:cubicBezTo>
                    <a:cubicBezTo>
                      <a:pt x="982" y="3150"/>
                      <a:pt x="0" y="5843"/>
                      <a:pt x="1164" y="7418"/>
                    </a:cubicBezTo>
                    <a:cubicBezTo>
                      <a:pt x="1995" y="8543"/>
                      <a:pt x="4443" y="9807"/>
                      <a:pt x="6631" y="9807"/>
                    </a:cubicBezTo>
                    <a:cubicBezTo>
                      <a:pt x="7508" y="9807"/>
                      <a:pt x="8343" y="9604"/>
                      <a:pt x="9016" y="9107"/>
                    </a:cubicBezTo>
                    <a:cubicBezTo>
                      <a:pt x="11367" y="7350"/>
                      <a:pt x="10865" y="2671"/>
                      <a:pt x="9701" y="1096"/>
                    </a:cubicBezTo>
                    <a:cubicBezTo>
                      <a:pt x="9159" y="362"/>
                      <a:pt x="8250" y="0"/>
                      <a:pt x="71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627;p34">
                <a:extLst>
                  <a:ext uri="{FF2B5EF4-FFF2-40B4-BE49-F238E27FC236}">
                    <a16:creationId xmlns:a16="http://schemas.microsoft.com/office/drawing/2014/main" id="{C04F3E73-7E77-5DDB-2FDC-81628DACA839}"/>
                  </a:ext>
                </a:extLst>
              </p:cNvPr>
              <p:cNvSpPr/>
              <p:nvPr/>
            </p:nvSpPr>
            <p:spPr>
              <a:xfrm>
                <a:off x="4073657" y="73278"/>
                <a:ext cx="414388" cy="360827"/>
              </a:xfrm>
              <a:custGeom>
                <a:avLst/>
                <a:gdLst/>
                <a:ahLst/>
                <a:cxnLst/>
                <a:rect l="l" t="t" r="r" b="b"/>
                <a:pathLst>
                  <a:path w="11208" h="9760" extrusionOk="0">
                    <a:moveTo>
                      <a:pt x="4486" y="0"/>
                    </a:moveTo>
                    <a:cubicBezTo>
                      <a:pt x="3760" y="0"/>
                      <a:pt x="3064" y="157"/>
                      <a:pt x="2466" y="530"/>
                    </a:cubicBezTo>
                    <a:cubicBezTo>
                      <a:pt x="0" y="2082"/>
                      <a:pt x="137" y="6784"/>
                      <a:pt x="1187" y="8451"/>
                    </a:cubicBezTo>
                    <a:cubicBezTo>
                      <a:pt x="1723" y="9319"/>
                      <a:pt x="2754" y="9760"/>
                      <a:pt x="3971" y="9760"/>
                    </a:cubicBezTo>
                    <a:cubicBezTo>
                      <a:pt x="5089" y="9760"/>
                      <a:pt x="6364" y="9388"/>
                      <a:pt x="7556" y="8633"/>
                    </a:cubicBezTo>
                    <a:cubicBezTo>
                      <a:pt x="10044" y="7081"/>
                      <a:pt x="11208" y="4479"/>
                      <a:pt x="10158" y="2813"/>
                    </a:cubicBezTo>
                    <a:cubicBezTo>
                      <a:pt x="9378" y="1565"/>
                      <a:pt x="6780" y="0"/>
                      <a:pt x="448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628;p34">
                <a:extLst>
                  <a:ext uri="{FF2B5EF4-FFF2-40B4-BE49-F238E27FC236}">
                    <a16:creationId xmlns:a16="http://schemas.microsoft.com/office/drawing/2014/main" id="{4DC07B91-8525-4902-AD24-8FC4502676DF}"/>
                  </a:ext>
                </a:extLst>
              </p:cNvPr>
              <p:cNvSpPr/>
              <p:nvPr/>
            </p:nvSpPr>
            <p:spPr>
              <a:xfrm>
                <a:off x="4023007" y="834388"/>
                <a:ext cx="352792" cy="324744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8784" extrusionOk="0">
                    <a:moveTo>
                      <a:pt x="3073" y="1"/>
                    </a:moveTo>
                    <a:cubicBezTo>
                      <a:pt x="2307" y="1"/>
                      <a:pt x="1684" y="243"/>
                      <a:pt x="1348" y="737"/>
                    </a:cubicBezTo>
                    <a:cubicBezTo>
                      <a:pt x="572" y="1878"/>
                      <a:pt x="1" y="6991"/>
                      <a:pt x="2055" y="8406"/>
                    </a:cubicBezTo>
                    <a:cubicBezTo>
                      <a:pt x="2446" y="8671"/>
                      <a:pt x="2903" y="8783"/>
                      <a:pt x="3392" y="8783"/>
                    </a:cubicBezTo>
                    <a:cubicBezTo>
                      <a:pt x="5473" y="8783"/>
                      <a:pt x="8137" y="6751"/>
                      <a:pt x="8766" y="5827"/>
                    </a:cubicBezTo>
                    <a:cubicBezTo>
                      <a:pt x="9542" y="4686"/>
                      <a:pt x="8515" y="2609"/>
                      <a:pt x="6483" y="1216"/>
                    </a:cubicBezTo>
                    <a:cubicBezTo>
                      <a:pt x="5319" y="414"/>
                      <a:pt x="4074" y="1"/>
                      <a:pt x="30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2629;p34">
              <a:extLst>
                <a:ext uri="{FF2B5EF4-FFF2-40B4-BE49-F238E27FC236}">
                  <a16:creationId xmlns:a16="http://schemas.microsoft.com/office/drawing/2014/main" id="{AC57027F-00F0-26CF-0154-C95A8CAEDBB2}"/>
                </a:ext>
              </a:extLst>
            </p:cNvPr>
            <p:cNvSpPr/>
            <p:nvPr/>
          </p:nvSpPr>
          <p:spPr>
            <a:xfrm>
              <a:off x="6038650" y="1641835"/>
              <a:ext cx="515100" cy="515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871538" dist="2190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2579;p34">
            <a:extLst>
              <a:ext uri="{FF2B5EF4-FFF2-40B4-BE49-F238E27FC236}">
                <a16:creationId xmlns:a16="http://schemas.microsoft.com/office/drawing/2014/main" id="{F3A4D6CF-CA2D-D694-9B54-FE78A800ED9B}"/>
              </a:ext>
            </a:extLst>
          </p:cNvPr>
          <p:cNvSpPr txBox="1">
            <a:spLocks/>
          </p:cNvSpPr>
          <p:nvPr/>
        </p:nvSpPr>
        <p:spPr>
          <a:xfrm>
            <a:off x="4771914" y="3396550"/>
            <a:ext cx="327414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latin typeface="Tomorrow" panose="020B0604020202020204" charset="0"/>
              </a:rPr>
              <a:t>Automation in BI saves time, reduces errors, and boosts productivity from data source to end-user.</a:t>
            </a:r>
          </a:p>
        </p:txBody>
      </p:sp>
      <p:sp>
        <p:nvSpPr>
          <p:cNvPr id="687" name="Google Shape;672;p41">
            <a:extLst>
              <a:ext uri="{FF2B5EF4-FFF2-40B4-BE49-F238E27FC236}">
                <a16:creationId xmlns:a16="http://schemas.microsoft.com/office/drawing/2014/main" id="{DA4C3090-C6F8-4956-387E-B495656643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306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I. INTRODUCTION</a:t>
            </a:r>
            <a:endParaRPr dirty="0"/>
          </a:p>
        </p:txBody>
      </p:sp>
      <p:sp>
        <p:nvSpPr>
          <p:cNvPr id="688" name="Google Shape;507;p36">
            <a:extLst>
              <a:ext uri="{FF2B5EF4-FFF2-40B4-BE49-F238E27FC236}">
                <a16:creationId xmlns:a16="http://schemas.microsoft.com/office/drawing/2014/main" id="{FDC2F010-6B4D-EB25-EC33-EAB8516856DF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002241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2" name="Google Shape;2576;p34">
            <a:extLst>
              <a:ext uri="{FF2B5EF4-FFF2-40B4-BE49-F238E27FC236}">
                <a16:creationId xmlns:a16="http://schemas.microsoft.com/office/drawing/2014/main" id="{C68C41CB-7CC5-7F55-3E8B-D6BB9EB9BA3D}"/>
              </a:ext>
            </a:extLst>
          </p:cNvPr>
          <p:cNvSpPr txBox="1">
            <a:spLocks/>
          </p:cNvSpPr>
          <p:nvPr/>
        </p:nvSpPr>
        <p:spPr>
          <a:xfrm>
            <a:off x="2801998" y="2690408"/>
            <a:ext cx="3480319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800" dirty="0">
                <a:solidFill>
                  <a:srgbClr val="FFD604"/>
                </a:solidFill>
                <a:latin typeface="Concert One" pitchFamily="2" charset="0"/>
              </a:rPr>
              <a:t>Sales</a:t>
            </a:r>
          </a:p>
          <a:p>
            <a:pPr algn="ctr">
              <a:lnSpc>
                <a:spcPts val="2500"/>
              </a:lnSpc>
            </a:pPr>
            <a:r>
              <a:rPr lang="en-US" sz="2800" dirty="0">
                <a:solidFill>
                  <a:srgbClr val="FFD604"/>
                </a:solidFill>
                <a:latin typeface="Concert One" pitchFamily="2" charset="0"/>
              </a:rPr>
              <a:t>Business Process</a:t>
            </a:r>
          </a:p>
        </p:txBody>
      </p:sp>
      <p:grpSp>
        <p:nvGrpSpPr>
          <p:cNvPr id="6" name="Google Shape;2987;p40">
            <a:extLst>
              <a:ext uri="{FF2B5EF4-FFF2-40B4-BE49-F238E27FC236}">
                <a16:creationId xmlns:a16="http://schemas.microsoft.com/office/drawing/2014/main" id="{BDC9D204-FF6A-327A-7F8E-6F55BA71C556}"/>
              </a:ext>
            </a:extLst>
          </p:cNvPr>
          <p:cNvGrpSpPr/>
          <p:nvPr/>
        </p:nvGrpSpPr>
        <p:grpSpPr>
          <a:xfrm>
            <a:off x="4041200" y="1457536"/>
            <a:ext cx="1061600" cy="995556"/>
            <a:chOff x="2378954" y="1595531"/>
            <a:chExt cx="1059542" cy="993509"/>
          </a:xfrm>
        </p:grpSpPr>
        <p:grpSp>
          <p:nvGrpSpPr>
            <p:cNvPr id="7" name="Google Shape;2988;p40">
              <a:extLst>
                <a:ext uri="{FF2B5EF4-FFF2-40B4-BE49-F238E27FC236}">
                  <a16:creationId xmlns:a16="http://schemas.microsoft.com/office/drawing/2014/main" id="{1C032785-29F1-7D11-4F63-997343CD7216}"/>
                </a:ext>
              </a:extLst>
            </p:cNvPr>
            <p:cNvGrpSpPr/>
            <p:nvPr/>
          </p:nvGrpSpPr>
          <p:grpSpPr>
            <a:xfrm flipH="1">
              <a:off x="2378954" y="1595531"/>
              <a:ext cx="1059542" cy="993509"/>
              <a:chOff x="1330300" y="2961625"/>
              <a:chExt cx="1959575" cy="1837450"/>
            </a:xfrm>
          </p:grpSpPr>
          <p:sp>
            <p:nvSpPr>
              <p:cNvPr id="9" name="Google Shape;2989;p40">
                <a:extLst>
                  <a:ext uri="{FF2B5EF4-FFF2-40B4-BE49-F238E27FC236}">
                    <a16:creationId xmlns:a16="http://schemas.microsoft.com/office/drawing/2014/main" id="{26EF758D-22F8-EEFF-F576-80C35ABD517F}"/>
                  </a:ext>
                </a:extLst>
              </p:cNvPr>
              <p:cNvSpPr/>
              <p:nvPr/>
            </p:nvSpPr>
            <p:spPr>
              <a:xfrm>
                <a:off x="1330300" y="2961625"/>
                <a:ext cx="1959575" cy="1837450"/>
              </a:xfrm>
              <a:custGeom>
                <a:avLst/>
                <a:gdLst/>
                <a:ahLst/>
                <a:cxnLst/>
                <a:rect l="l" t="t" r="r" b="b"/>
                <a:pathLst>
                  <a:path w="78383" h="73498" extrusionOk="0">
                    <a:moveTo>
                      <a:pt x="22141" y="4543"/>
                    </a:moveTo>
                    <a:cubicBezTo>
                      <a:pt x="5684" y="13947"/>
                      <a:pt x="1" y="34923"/>
                      <a:pt x="9405" y="51357"/>
                    </a:cubicBezTo>
                    <a:lnTo>
                      <a:pt x="9405" y="51357"/>
                    </a:lnTo>
                    <a:cubicBezTo>
                      <a:pt x="18832" y="67814"/>
                      <a:pt x="39785" y="73498"/>
                      <a:pt x="56242" y="64094"/>
                    </a:cubicBezTo>
                    <a:lnTo>
                      <a:pt x="56242" y="64094"/>
                    </a:lnTo>
                    <a:cubicBezTo>
                      <a:pt x="72676" y="54667"/>
                      <a:pt x="78383" y="33714"/>
                      <a:pt x="68956" y="17257"/>
                    </a:cubicBezTo>
                    <a:lnTo>
                      <a:pt x="68956" y="17257"/>
                    </a:lnTo>
                    <a:cubicBezTo>
                      <a:pt x="62633" y="6186"/>
                      <a:pt x="51061" y="1"/>
                      <a:pt x="39146" y="1"/>
                    </a:cubicBezTo>
                    <a:lnTo>
                      <a:pt x="39146" y="1"/>
                    </a:lnTo>
                    <a:cubicBezTo>
                      <a:pt x="33371" y="1"/>
                      <a:pt x="27505" y="1461"/>
                      <a:pt x="22141" y="4543"/>
                    </a:cubicBezTo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90;p40">
                <a:extLst>
                  <a:ext uri="{FF2B5EF4-FFF2-40B4-BE49-F238E27FC236}">
                    <a16:creationId xmlns:a16="http://schemas.microsoft.com/office/drawing/2014/main" id="{0B01DB77-A12D-BFD2-8BEF-3B65B5BB6590}"/>
                  </a:ext>
                </a:extLst>
              </p:cNvPr>
              <p:cNvSpPr/>
              <p:nvPr/>
            </p:nvSpPr>
            <p:spPr>
              <a:xfrm>
                <a:off x="2556125" y="4426675"/>
                <a:ext cx="147725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5909" h="5388" extrusionOk="0">
                    <a:moveTo>
                      <a:pt x="2982" y="1"/>
                    </a:moveTo>
                    <a:cubicBezTo>
                      <a:pt x="2838" y="1"/>
                      <a:pt x="2695" y="13"/>
                      <a:pt x="2553" y="37"/>
                    </a:cubicBezTo>
                    <a:cubicBezTo>
                      <a:pt x="1480" y="219"/>
                      <a:pt x="590" y="1041"/>
                      <a:pt x="202" y="2068"/>
                    </a:cubicBezTo>
                    <a:cubicBezTo>
                      <a:pt x="88" y="2365"/>
                      <a:pt x="19" y="2684"/>
                      <a:pt x="19" y="2981"/>
                    </a:cubicBezTo>
                    <a:cubicBezTo>
                      <a:pt x="0" y="4355"/>
                      <a:pt x="1394" y="5388"/>
                      <a:pt x="2741" y="5388"/>
                    </a:cubicBezTo>
                    <a:cubicBezTo>
                      <a:pt x="3027" y="5388"/>
                      <a:pt x="3312" y="5341"/>
                      <a:pt x="3580" y="5241"/>
                    </a:cubicBezTo>
                    <a:cubicBezTo>
                      <a:pt x="5132" y="4647"/>
                      <a:pt x="5908" y="2730"/>
                      <a:pt x="5543" y="1132"/>
                    </a:cubicBezTo>
                    <a:lnTo>
                      <a:pt x="5543" y="1132"/>
                    </a:lnTo>
                    <a:lnTo>
                      <a:pt x="5390" y="1592"/>
                    </a:lnTo>
                    <a:lnTo>
                      <a:pt x="5390" y="1592"/>
                    </a:lnTo>
                    <a:cubicBezTo>
                      <a:pt x="5362" y="1513"/>
                      <a:pt x="5329" y="1436"/>
                      <a:pt x="5292" y="1361"/>
                    </a:cubicBezTo>
                    <a:cubicBezTo>
                      <a:pt x="4876" y="509"/>
                      <a:pt x="3927" y="1"/>
                      <a:pt x="2982" y="1"/>
                    </a:cubicBezTo>
                    <a:close/>
                  </a:path>
                </a:pathLst>
              </a:custGeom>
              <a:solidFill>
                <a:srgbClr val="4D0077">
                  <a:alpha val="5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91;p40">
                <a:extLst>
                  <a:ext uri="{FF2B5EF4-FFF2-40B4-BE49-F238E27FC236}">
                    <a16:creationId xmlns:a16="http://schemas.microsoft.com/office/drawing/2014/main" id="{A32B58C3-8D20-C2BA-A2CB-140F31952F16}"/>
                  </a:ext>
                </a:extLst>
              </p:cNvPr>
              <p:cNvSpPr/>
              <p:nvPr/>
            </p:nvSpPr>
            <p:spPr>
              <a:xfrm>
                <a:off x="2393975" y="4508600"/>
                <a:ext cx="93025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471" extrusionOk="0">
                    <a:moveTo>
                      <a:pt x="3401" y="1781"/>
                    </a:moveTo>
                    <a:cubicBezTo>
                      <a:pt x="3469" y="1462"/>
                      <a:pt x="3538" y="1165"/>
                      <a:pt x="3629" y="845"/>
                    </a:cubicBezTo>
                    <a:cubicBezTo>
                      <a:pt x="2693" y="47"/>
                      <a:pt x="959" y="1"/>
                      <a:pt x="457" y="1119"/>
                    </a:cubicBezTo>
                    <a:cubicBezTo>
                      <a:pt x="0" y="2192"/>
                      <a:pt x="1301" y="3470"/>
                      <a:pt x="2397" y="3059"/>
                    </a:cubicBezTo>
                    <a:cubicBezTo>
                      <a:pt x="3492" y="2649"/>
                      <a:pt x="3721" y="982"/>
                      <a:pt x="2876" y="184"/>
                    </a:cubicBezTo>
                  </a:path>
                </a:pathLst>
              </a:custGeom>
              <a:solidFill>
                <a:srgbClr val="4D0077">
                  <a:alpha val="5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92;p40">
                <a:extLst>
                  <a:ext uri="{FF2B5EF4-FFF2-40B4-BE49-F238E27FC236}">
                    <a16:creationId xmlns:a16="http://schemas.microsoft.com/office/drawing/2014/main" id="{E546E1C7-B8AB-EFE7-1D61-1FE50D406271}"/>
                  </a:ext>
                </a:extLst>
              </p:cNvPr>
              <p:cNvSpPr/>
              <p:nvPr/>
            </p:nvSpPr>
            <p:spPr>
              <a:xfrm>
                <a:off x="1492375" y="3188175"/>
                <a:ext cx="1601775" cy="1345000"/>
              </a:xfrm>
              <a:custGeom>
                <a:avLst/>
                <a:gdLst/>
                <a:ahLst/>
                <a:cxnLst/>
                <a:rect l="l" t="t" r="r" b="b"/>
                <a:pathLst>
                  <a:path w="64071" h="53800" extrusionOk="0">
                    <a:moveTo>
                      <a:pt x="46815" y="7692"/>
                    </a:moveTo>
                    <a:cubicBezTo>
                      <a:pt x="48686" y="5182"/>
                      <a:pt x="51357" y="3264"/>
                      <a:pt x="54324" y="2283"/>
                    </a:cubicBezTo>
                    <a:cubicBezTo>
                      <a:pt x="54484" y="2191"/>
                      <a:pt x="54667" y="2100"/>
                      <a:pt x="54826" y="2032"/>
                    </a:cubicBezTo>
                    <a:cubicBezTo>
                      <a:pt x="55397" y="1849"/>
                      <a:pt x="56127" y="1918"/>
                      <a:pt x="56515" y="2374"/>
                    </a:cubicBezTo>
                    <a:cubicBezTo>
                      <a:pt x="56949" y="2876"/>
                      <a:pt x="56835" y="3698"/>
                      <a:pt x="56447" y="4246"/>
                    </a:cubicBezTo>
                    <a:cubicBezTo>
                      <a:pt x="56059" y="4794"/>
                      <a:pt x="55443" y="5136"/>
                      <a:pt x="54849" y="5455"/>
                    </a:cubicBezTo>
                    <a:lnTo>
                      <a:pt x="48641" y="8902"/>
                    </a:lnTo>
                    <a:cubicBezTo>
                      <a:pt x="48253" y="9108"/>
                      <a:pt x="47865" y="9336"/>
                      <a:pt x="47431" y="9336"/>
                    </a:cubicBezTo>
                    <a:cubicBezTo>
                      <a:pt x="46997" y="9359"/>
                      <a:pt x="46518" y="9108"/>
                      <a:pt x="46450" y="8674"/>
                    </a:cubicBezTo>
                    <a:cubicBezTo>
                      <a:pt x="46381" y="8309"/>
                      <a:pt x="46586" y="7989"/>
                      <a:pt x="46815" y="7692"/>
                    </a:cubicBezTo>
                    <a:close/>
                    <a:moveTo>
                      <a:pt x="58319" y="11367"/>
                    </a:moveTo>
                    <a:cubicBezTo>
                      <a:pt x="58410" y="12029"/>
                      <a:pt x="57748" y="12554"/>
                      <a:pt x="57177" y="12919"/>
                    </a:cubicBezTo>
                    <a:cubicBezTo>
                      <a:pt x="56881" y="13102"/>
                      <a:pt x="56607" y="13262"/>
                      <a:pt x="56333" y="13444"/>
                    </a:cubicBezTo>
                    <a:cubicBezTo>
                      <a:pt x="55192" y="14243"/>
                      <a:pt x="54096" y="15133"/>
                      <a:pt x="53069" y="16069"/>
                    </a:cubicBezTo>
                    <a:cubicBezTo>
                      <a:pt x="49714" y="19105"/>
                      <a:pt x="46838" y="22871"/>
                      <a:pt x="42706" y="24674"/>
                    </a:cubicBezTo>
                    <a:cubicBezTo>
                      <a:pt x="41725" y="25108"/>
                      <a:pt x="40378" y="25359"/>
                      <a:pt x="39716" y="24515"/>
                    </a:cubicBezTo>
                    <a:cubicBezTo>
                      <a:pt x="39077" y="23716"/>
                      <a:pt x="39511" y="22552"/>
                      <a:pt x="40081" y="21707"/>
                    </a:cubicBezTo>
                    <a:cubicBezTo>
                      <a:pt x="41040" y="20360"/>
                      <a:pt x="42341" y="19265"/>
                      <a:pt x="43642" y="18215"/>
                    </a:cubicBezTo>
                    <a:cubicBezTo>
                      <a:pt x="46221" y="16138"/>
                      <a:pt x="48823" y="14061"/>
                      <a:pt x="51448" y="12029"/>
                    </a:cubicBezTo>
                    <a:cubicBezTo>
                      <a:pt x="52338" y="11322"/>
                      <a:pt x="53274" y="10614"/>
                      <a:pt x="54347" y="10226"/>
                    </a:cubicBezTo>
                    <a:cubicBezTo>
                      <a:pt x="55443" y="9838"/>
                      <a:pt x="56721" y="9815"/>
                      <a:pt x="57657" y="10454"/>
                    </a:cubicBezTo>
                    <a:cubicBezTo>
                      <a:pt x="57976" y="10660"/>
                      <a:pt x="58273" y="10979"/>
                      <a:pt x="58319" y="11367"/>
                    </a:cubicBezTo>
                    <a:close/>
                    <a:moveTo>
                      <a:pt x="33850" y="26934"/>
                    </a:moveTo>
                    <a:cubicBezTo>
                      <a:pt x="33439" y="28874"/>
                      <a:pt x="31613" y="30130"/>
                      <a:pt x="29947" y="31180"/>
                    </a:cubicBezTo>
                    <a:cubicBezTo>
                      <a:pt x="28189" y="32275"/>
                      <a:pt x="26455" y="33371"/>
                      <a:pt x="24697" y="34444"/>
                    </a:cubicBezTo>
                    <a:cubicBezTo>
                      <a:pt x="24058" y="34854"/>
                      <a:pt x="23145" y="35242"/>
                      <a:pt x="22597" y="34717"/>
                    </a:cubicBezTo>
                    <a:cubicBezTo>
                      <a:pt x="23008" y="32686"/>
                      <a:pt x="24994" y="31385"/>
                      <a:pt x="26911" y="30495"/>
                    </a:cubicBezTo>
                    <a:cubicBezTo>
                      <a:pt x="28806" y="29627"/>
                      <a:pt x="30905" y="28851"/>
                      <a:pt x="32070" y="27117"/>
                    </a:cubicBezTo>
                    <a:lnTo>
                      <a:pt x="31819" y="27573"/>
                    </a:lnTo>
                    <a:cubicBezTo>
                      <a:pt x="32207" y="27345"/>
                      <a:pt x="32366" y="26866"/>
                      <a:pt x="32640" y="26500"/>
                    </a:cubicBezTo>
                    <a:cubicBezTo>
                      <a:pt x="32914" y="26135"/>
                      <a:pt x="33508" y="25930"/>
                      <a:pt x="33781" y="26272"/>
                    </a:cubicBezTo>
                    <a:cubicBezTo>
                      <a:pt x="33918" y="26455"/>
                      <a:pt x="33896" y="26729"/>
                      <a:pt x="33850" y="26934"/>
                    </a:cubicBezTo>
                    <a:close/>
                    <a:moveTo>
                      <a:pt x="12714" y="41474"/>
                    </a:moveTo>
                    <a:cubicBezTo>
                      <a:pt x="12280" y="42250"/>
                      <a:pt x="11778" y="42980"/>
                      <a:pt x="11047" y="43482"/>
                    </a:cubicBezTo>
                    <a:cubicBezTo>
                      <a:pt x="10340" y="43985"/>
                      <a:pt x="9381" y="44236"/>
                      <a:pt x="8560" y="43893"/>
                    </a:cubicBezTo>
                    <a:cubicBezTo>
                      <a:pt x="7966" y="43665"/>
                      <a:pt x="7510" y="43163"/>
                      <a:pt x="7076" y="42661"/>
                    </a:cubicBezTo>
                    <a:cubicBezTo>
                      <a:pt x="6300" y="41793"/>
                      <a:pt x="5524" y="40903"/>
                      <a:pt x="4748" y="40036"/>
                    </a:cubicBezTo>
                    <a:cubicBezTo>
                      <a:pt x="4474" y="39716"/>
                      <a:pt x="4177" y="39374"/>
                      <a:pt x="4200" y="38963"/>
                    </a:cubicBezTo>
                    <a:cubicBezTo>
                      <a:pt x="4223" y="38552"/>
                      <a:pt x="4771" y="38187"/>
                      <a:pt x="5067" y="38484"/>
                    </a:cubicBezTo>
                    <a:lnTo>
                      <a:pt x="4679" y="38210"/>
                    </a:lnTo>
                    <a:cubicBezTo>
                      <a:pt x="5912" y="39054"/>
                      <a:pt x="7578" y="38370"/>
                      <a:pt x="8948" y="37776"/>
                    </a:cubicBezTo>
                    <a:cubicBezTo>
                      <a:pt x="10317" y="37183"/>
                      <a:pt x="12189" y="36840"/>
                      <a:pt x="13079" y="38050"/>
                    </a:cubicBezTo>
                    <a:cubicBezTo>
                      <a:pt x="13787" y="39031"/>
                      <a:pt x="13330" y="40424"/>
                      <a:pt x="12714" y="41474"/>
                    </a:cubicBezTo>
                    <a:close/>
                    <a:moveTo>
                      <a:pt x="44623" y="7875"/>
                    </a:moveTo>
                    <a:cubicBezTo>
                      <a:pt x="41428" y="11436"/>
                      <a:pt x="38894" y="15407"/>
                      <a:pt x="35904" y="19082"/>
                    </a:cubicBezTo>
                    <a:cubicBezTo>
                      <a:pt x="30905" y="25222"/>
                      <a:pt x="24469" y="30655"/>
                      <a:pt x="16959" y="33690"/>
                    </a:cubicBezTo>
                    <a:cubicBezTo>
                      <a:pt x="11436" y="35950"/>
                      <a:pt x="5318" y="36749"/>
                      <a:pt x="0" y="35676"/>
                    </a:cubicBezTo>
                    <a:cubicBezTo>
                      <a:pt x="730" y="37936"/>
                      <a:pt x="1689" y="40150"/>
                      <a:pt x="2922" y="42295"/>
                    </a:cubicBezTo>
                    <a:cubicBezTo>
                      <a:pt x="5661" y="47066"/>
                      <a:pt x="9358" y="50946"/>
                      <a:pt x="13650" y="53799"/>
                    </a:cubicBezTo>
                    <a:cubicBezTo>
                      <a:pt x="14060" y="48550"/>
                      <a:pt x="17484" y="43323"/>
                      <a:pt x="21981" y="39397"/>
                    </a:cubicBezTo>
                    <a:cubicBezTo>
                      <a:pt x="26500" y="35402"/>
                      <a:pt x="32024" y="32549"/>
                      <a:pt x="37570" y="30107"/>
                    </a:cubicBezTo>
                    <a:cubicBezTo>
                      <a:pt x="40766" y="28692"/>
                      <a:pt x="44007" y="27391"/>
                      <a:pt x="46952" y="25519"/>
                    </a:cubicBezTo>
                    <a:cubicBezTo>
                      <a:pt x="53274" y="21524"/>
                      <a:pt x="57794" y="15179"/>
                      <a:pt x="64071" y="11322"/>
                    </a:cubicBezTo>
                    <a:cubicBezTo>
                      <a:pt x="63591" y="10272"/>
                      <a:pt x="63066" y="9222"/>
                      <a:pt x="62473" y="8195"/>
                    </a:cubicBezTo>
                    <a:cubicBezTo>
                      <a:pt x="60693" y="5067"/>
                      <a:pt x="58478" y="2328"/>
                      <a:pt x="55968" y="0"/>
                    </a:cubicBezTo>
                    <a:cubicBezTo>
                      <a:pt x="51540" y="1370"/>
                      <a:pt x="47705" y="4451"/>
                      <a:pt x="44623" y="7875"/>
                    </a:cubicBezTo>
                  </a:path>
                </a:pathLst>
              </a:custGeom>
              <a:gradFill>
                <a:gsLst>
                  <a:gs pos="0">
                    <a:schemeClr val="accent5"/>
                  </a:gs>
                  <a:gs pos="36000">
                    <a:srgbClr val="47A3A2"/>
                  </a:gs>
                  <a:gs pos="72000">
                    <a:schemeClr val="accent6"/>
                  </a:gs>
                  <a:gs pos="100000">
                    <a:schemeClr val="accent5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93;p40">
                <a:extLst>
                  <a:ext uri="{FF2B5EF4-FFF2-40B4-BE49-F238E27FC236}">
                    <a16:creationId xmlns:a16="http://schemas.microsoft.com/office/drawing/2014/main" id="{5761550F-50A9-64AF-CC78-9450D620C3DD}"/>
                  </a:ext>
                </a:extLst>
              </p:cNvPr>
              <p:cNvSpPr/>
              <p:nvPr/>
            </p:nvSpPr>
            <p:spPr>
              <a:xfrm>
                <a:off x="1476950" y="2971900"/>
                <a:ext cx="1020900" cy="673375"/>
              </a:xfrm>
              <a:custGeom>
                <a:avLst/>
                <a:gdLst/>
                <a:ahLst/>
                <a:cxnLst/>
                <a:rect l="l" t="t" r="r" b="b"/>
                <a:pathLst>
                  <a:path w="40836" h="26935" extrusionOk="0">
                    <a:moveTo>
                      <a:pt x="32276" y="10249"/>
                    </a:moveTo>
                    <a:lnTo>
                      <a:pt x="32572" y="9701"/>
                    </a:lnTo>
                    <a:cubicBezTo>
                      <a:pt x="31568" y="11390"/>
                      <a:pt x="29537" y="12395"/>
                      <a:pt x="27574" y="12212"/>
                    </a:cubicBezTo>
                    <a:cubicBezTo>
                      <a:pt x="29103" y="10706"/>
                      <a:pt x="30975" y="9587"/>
                      <a:pt x="33029" y="8925"/>
                    </a:cubicBezTo>
                    <a:cubicBezTo>
                      <a:pt x="32778" y="9382"/>
                      <a:pt x="32527" y="9815"/>
                      <a:pt x="32276" y="10249"/>
                    </a:cubicBezTo>
                    <a:close/>
                    <a:moveTo>
                      <a:pt x="14175" y="22529"/>
                    </a:moveTo>
                    <a:cubicBezTo>
                      <a:pt x="12669" y="23739"/>
                      <a:pt x="10592" y="24469"/>
                      <a:pt x="8720" y="23921"/>
                    </a:cubicBezTo>
                    <a:cubicBezTo>
                      <a:pt x="8400" y="23830"/>
                      <a:pt x="8081" y="23670"/>
                      <a:pt x="7921" y="23374"/>
                    </a:cubicBezTo>
                    <a:cubicBezTo>
                      <a:pt x="7693" y="22986"/>
                      <a:pt x="7898" y="22461"/>
                      <a:pt x="8264" y="22164"/>
                    </a:cubicBezTo>
                    <a:cubicBezTo>
                      <a:pt x="8606" y="21867"/>
                      <a:pt x="9062" y="21730"/>
                      <a:pt x="9496" y="21593"/>
                    </a:cubicBezTo>
                    <a:cubicBezTo>
                      <a:pt x="11916" y="20840"/>
                      <a:pt x="14152" y="19493"/>
                      <a:pt x="15933" y="17690"/>
                    </a:cubicBezTo>
                    <a:cubicBezTo>
                      <a:pt x="16252" y="17370"/>
                      <a:pt x="16618" y="17005"/>
                      <a:pt x="17051" y="16960"/>
                    </a:cubicBezTo>
                    <a:cubicBezTo>
                      <a:pt x="17508" y="16937"/>
                      <a:pt x="17987" y="17462"/>
                      <a:pt x="17713" y="17827"/>
                    </a:cubicBezTo>
                    <a:lnTo>
                      <a:pt x="17850" y="17987"/>
                    </a:lnTo>
                    <a:cubicBezTo>
                      <a:pt x="16800" y="19630"/>
                      <a:pt x="15705" y="21296"/>
                      <a:pt x="14175" y="22529"/>
                    </a:cubicBezTo>
                    <a:close/>
                    <a:moveTo>
                      <a:pt x="26136" y="11550"/>
                    </a:moveTo>
                    <a:cubicBezTo>
                      <a:pt x="22187" y="13559"/>
                      <a:pt x="18124" y="15362"/>
                      <a:pt x="13970" y="16960"/>
                    </a:cubicBezTo>
                    <a:cubicBezTo>
                      <a:pt x="11756" y="17804"/>
                      <a:pt x="9245" y="18603"/>
                      <a:pt x="7054" y="17667"/>
                    </a:cubicBezTo>
                    <a:cubicBezTo>
                      <a:pt x="5958" y="17188"/>
                      <a:pt x="5091" y="16298"/>
                      <a:pt x="4520" y="15248"/>
                    </a:cubicBezTo>
                    <a:cubicBezTo>
                      <a:pt x="2420" y="18466"/>
                      <a:pt x="914" y="22004"/>
                      <a:pt x="1" y="25702"/>
                    </a:cubicBezTo>
                    <a:cubicBezTo>
                      <a:pt x="4223" y="25017"/>
                      <a:pt x="8880" y="26934"/>
                      <a:pt x="13102" y="25793"/>
                    </a:cubicBezTo>
                    <a:cubicBezTo>
                      <a:pt x="18375" y="24355"/>
                      <a:pt x="21228" y="18717"/>
                      <a:pt x="25725" y="15590"/>
                    </a:cubicBezTo>
                    <a:cubicBezTo>
                      <a:pt x="27574" y="14266"/>
                      <a:pt x="29719" y="13399"/>
                      <a:pt x="31659" y="12235"/>
                    </a:cubicBezTo>
                    <a:cubicBezTo>
                      <a:pt x="36019" y="9587"/>
                      <a:pt x="39329" y="5273"/>
                      <a:pt x="40835" y="411"/>
                    </a:cubicBezTo>
                    <a:cubicBezTo>
                      <a:pt x="40105" y="252"/>
                      <a:pt x="39352" y="115"/>
                      <a:pt x="38621" y="0"/>
                    </a:cubicBezTo>
                    <a:cubicBezTo>
                      <a:pt x="37868" y="2055"/>
                      <a:pt x="36613" y="3949"/>
                      <a:pt x="35083" y="5524"/>
                    </a:cubicBezTo>
                    <a:cubicBezTo>
                      <a:pt x="32550" y="8103"/>
                      <a:pt x="29354" y="9907"/>
                      <a:pt x="26136" y="115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36000">
                    <a:srgbClr val="47A3A2"/>
                  </a:gs>
                  <a:gs pos="72000">
                    <a:schemeClr val="accent6"/>
                  </a:gs>
                  <a:gs pos="100000">
                    <a:schemeClr val="accent5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94;p40">
                <a:extLst>
                  <a:ext uri="{FF2B5EF4-FFF2-40B4-BE49-F238E27FC236}">
                    <a16:creationId xmlns:a16="http://schemas.microsoft.com/office/drawing/2014/main" id="{7D8A7F93-7D26-4320-8FC5-3FA783B3B59F}"/>
                  </a:ext>
                </a:extLst>
              </p:cNvPr>
              <p:cNvSpPr/>
              <p:nvPr/>
            </p:nvSpPr>
            <p:spPr>
              <a:xfrm>
                <a:off x="2020775" y="3863225"/>
                <a:ext cx="1141275" cy="808600"/>
              </a:xfrm>
              <a:custGeom>
                <a:avLst/>
                <a:gdLst/>
                <a:ahLst/>
                <a:cxnLst/>
                <a:rect l="l" t="t" r="r" b="b"/>
                <a:pathLst>
                  <a:path w="45651" h="32344" extrusionOk="0">
                    <a:moveTo>
                      <a:pt x="43231" y="6574"/>
                    </a:moveTo>
                    <a:cubicBezTo>
                      <a:pt x="42843" y="7442"/>
                      <a:pt x="41953" y="8149"/>
                      <a:pt x="41017" y="7989"/>
                    </a:cubicBezTo>
                    <a:cubicBezTo>
                      <a:pt x="40470" y="7898"/>
                      <a:pt x="40059" y="7442"/>
                      <a:pt x="39899" y="6939"/>
                    </a:cubicBezTo>
                    <a:cubicBezTo>
                      <a:pt x="39876" y="6985"/>
                      <a:pt x="39853" y="7054"/>
                      <a:pt x="39830" y="7099"/>
                    </a:cubicBezTo>
                    <a:lnTo>
                      <a:pt x="39899" y="6871"/>
                    </a:lnTo>
                    <a:cubicBezTo>
                      <a:pt x="39808" y="6506"/>
                      <a:pt x="39853" y="6141"/>
                      <a:pt x="40127" y="5844"/>
                    </a:cubicBezTo>
                    <a:lnTo>
                      <a:pt x="39899" y="6871"/>
                    </a:lnTo>
                    <a:cubicBezTo>
                      <a:pt x="39899" y="6894"/>
                      <a:pt x="39899" y="6917"/>
                      <a:pt x="39899" y="6939"/>
                    </a:cubicBezTo>
                    <a:cubicBezTo>
                      <a:pt x="40196" y="6163"/>
                      <a:pt x="40515" y="5387"/>
                      <a:pt x="41177" y="4931"/>
                    </a:cubicBezTo>
                    <a:cubicBezTo>
                      <a:pt x="41885" y="4451"/>
                      <a:pt x="43072" y="4588"/>
                      <a:pt x="43368" y="5410"/>
                    </a:cubicBezTo>
                    <a:cubicBezTo>
                      <a:pt x="43505" y="5775"/>
                      <a:pt x="43391" y="6209"/>
                      <a:pt x="43231" y="6574"/>
                    </a:cubicBezTo>
                    <a:close/>
                    <a:moveTo>
                      <a:pt x="23876" y="19288"/>
                    </a:moveTo>
                    <a:cubicBezTo>
                      <a:pt x="23624" y="19334"/>
                      <a:pt x="23328" y="19379"/>
                      <a:pt x="23099" y="19242"/>
                    </a:cubicBezTo>
                    <a:cubicBezTo>
                      <a:pt x="22963" y="19151"/>
                      <a:pt x="22894" y="19014"/>
                      <a:pt x="22871" y="18854"/>
                    </a:cubicBezTo>
                    <a:cubicBezTo>
                      <a:pt x="22826" y="18603"/>
                      <a:pt x="22894" y="18329"/>
                      <a:pt x="23031" y="18101"/>
                    </a:cubicBezTo>
                    <a:cubicBezTo>
                      <a:pt x="23191" y="17850"/>
                      <a:pt x="23396" y="17644"/>
                      <a:pt x="23556" y="17393"/>
                    </a:cubicBezTo>
                    <a:lnTo>
                      <a:pt x="23739" y="17074"/>
                    </a:lnTo>
                    <a:cubicBezTo>
                      <a:pt x="23693" y="17188"/>
                      <a:pt x="23624" y="17302"/>
                      <a:pt x="23556" y="17393"/>
                    </a:cubicBezTo>
                    <a:lnTo>
                      <a:pt x="23077" y="18284"/>
                    </a:lnTo>
                    <a:cubicBezTo>
                      <a:pt x="23145" y="18215"/>
                      <a:pt x="23191" y="18147"/>
                      <a:pt x="23259" y="18078"/>
                    </a:cubicBezTo>
                    <a:cubicBezTo>
                      <a:pt x="25291" y="15704"/>
                      <a:pt x="28783" y="15088"/>
                      <a:pt x="31431" y="13399"/>
                    </a:cubicBezTo>
                    <a:cubicBezTo>
                      <a:pt x="31842" y="13125"/>
                      <a:pt x="32230" y="12851"/>
                      <a:pt x="32572" y="12532"/>
                    </a:cubicBezTo>
                    <a:cubicBezTo>
                      <a:pt x="33143" y="12007"/>
                      <a:pt x="33805" y="11368"/>
                      <a:pt x="34558" y="11527"/>
                    </a:cubicBezTo>
                    <a:cubicBezTo>
                      <a:pt x="34923" y="12052"/>
                      <a:pt x="34512" y="12760"/>
                      <a:pt x="34078" y="13262"/>
                    </a:cubicBezTo>
                    <a:cubicBezTo>
                      <a:pt x="33873" y="13513"/>
                      <a:pt x="33645" y="13764"/>
                      <a:pt x="33394" y="13992"/>
                    </a:cubicBezTo>
                    <a:cubicBezTo>
                      <a:pt x="30837" y="16640"/>
                      <a:pt x="27482" y="18512"/>
                      <a:pt x="23876" y="19288"/>
                    </a:cubicBezTo>
                    <a:close/>
                    <a:moveTo>
                      <a:pt x="8514" y="27003"/>
                    </a:moveTo>
                    <a:cubicBezTo>
                      <a:pt x="7282" y="28235"/>
                      <a:pt x="6232" y="30176"/>
                      <a:pt x="4474" y="30084"/>
                    </a:cubicBezTo>
                    <a:cubicBezTo>
                      <a:pt x="4314" y="30061"/>
                      <a:pt x="4132" y="30039"/>
                      <a:pt x="3995" y="29947"/>
                    </a:cubicBezTo>
                    <a:cubicBezTo>
                      <a:pt x="3721" y="29742"/>
                      <a:pt x="3698" y="29285"/>
                      <a:pt x="3881" y="28966"/>
                    </a:cubicBezTo>
                    <a:cubicBezTo>
                      <a:pt x="3926" y="28897"/>
                      <a:pt x="3972" y="28829"/>
                      <a:pt x="4018" y="28783"/>
                    </a:cubicBezTo>
                    <a:lnTo>
                      <a:pt x="3629" y="29080"/>
                    </a:lnTo>
                    <a:cubicBezTo>
                      <a:pt x="6551" y="24857"/>
                      <a:pt x="11253" y="21936"/>
                      <a:pt x="16343" y="21182"/>
                    </a:cubicBezTo>
                    <a:cubicBezTo>
                      <a:pt x="14882" y="24150"/>
                      <a:pt x="10842" y="24652"/>
                      <a:pt x="8514" y="27003"/>
                    </a:cubicBezTo>
                    <a:close/>
                    <a:moveTo>
                      <a:pt x="42387" y="297"/>
                    </a:moveTo>
                    <a:cubicBezTo>
                      <a:pt x="41565" y="480"/>
                      <a:pt x="40926" y="1050"/>
                      <a:pt x="40333" y="1621"/>
                    </a:cubicBezTo>
                    <a:cubicBezTo>
                      <a:pt x="37457" y="4474"/>
                      <a:pt x="35357" y="8058"/>
                      <a:pt x="32435" y="10843"/>
                    </a:cubicBezTo>
                    <a:cubicBezTo>
                      <a:pt x="31499" y="11710"/>
                      <a:pt x="30518" y="12486"/>
                      <a:pt x="29468" y="13171"/>
                    </a:cubicBezTo>
                    <a:cubicBezTo>
                      <a:pt x="27916" y="14243"/>
                      <a:pt x="26249" y="15134"/>
                      <a:pt x="24515" y="15933"/>
                    </a:cubicBezTo>
                    <a:cubicBezTo>
                      <a:pt x="22757" y="16754"/>
                      <a:pt x="20931" y="17462"/>
                      <a:pt x="19105" y="18147"/>
                    </a:cubicBezTo>
                    <a:cubicBezTo>
                      <a:pt x="14335" y="19950"/>
                      <a:pt x="9450" y="21639"/>
                      <a:pt x="5341" y="24675"/>
                    </a:cubicBezTo>
                    <a:cubicBezTo>
                      <a:pt x="3219" y="26250"/>
                      <a:pt x="1324" y="28258"/>
                      <a:pt x="0" y="30541"/>
                    </a:cubicBezTo>
                    <a:cubicBezTo>
                      <a:pt x="2465" y="31431"/>
                      <a:pt x="5022" y="32024"/>
                      <a:pt x="7624" y="32344"/>
                    </a:cubicBezTo>
                    <a:cubicBezTo>
                      <a:pt x="7966" y="31385"/>
                      <a:pt x="8423" y="30495"/>
                      <a:pt x="9039" y="29673"/>
                    </a:cubicBezTo>
                    <a:cubicBezTo>
                      <a:pt x="10203" y="28098"/>
                      <a:pt x="11801" y="26889"/>
                      <a:pt x="13467" y="25839"/>
                    </a:cubicBezTo>
                    <a:cubicBezTo>
                      <a:pt x="15681" y="24469"/>
                      <a:pt x="18101" y="23374"/>
                      <a:pt x="20543" y="22346"/>
                    </a:cubicBezTo>
                    <a:cubicBezTo>
                      <a:pt x="25656" y="20178"/>
                      <a:pt x="30906" y="18306"/>
                      <a:pt x="34969" y="14768"/>
                    </a:cubicBezTo>
                    <a:cubicBezTo>
                      <a:pt x="35471" y="14335"/>
                      <a:pt x="35950" y="13878"/>
                      <a:pt x="36429" y="13399"/>
                    </a:cubicBezTo>
                    <a:cubicBezTo>
                      <a:pt x="37479" y="12281"/>
                      <a:pt x="38507" y="10957"/>
                      <a:pt x="39990" y="10569"/>
                    </a:cubicBezTo>
                    <a:cubicBezTo>
                      <a:pt x="41131" y="10295"/>
                      <a:pt x="42318" y="10637"/>
                      <a:pt x="43300" y="11322"/>
                    </a:cubicBezTo>
                    <a:cubicBezTo>
                      <a:pt x="44487" y="8400"/>
                      <a:pt x="45286" y="5319"/>
                      <a:pt x="45651" y="2192"/>
                    </a:cubicBezTo>
                    <a:cubicBezTo>
                      <a:pt x="44898" y="891"/>
                      <a:pt x="43779" y="1"/>
                      <a:pt x="42387" y="297"/>
                    </a:cubicBezTo>
                  </a:path>
                </a:pathLst>
              </a:custGeom>
              <a:gradFill>
                <a:gsLst>
                  <a:gs pos="0">
                    <a:schemeClr val="accent5"/>
                  </a:gs>
                  <a:gs pos="36000">
                    <a:srgbClr val="47A3A2"/>
                  </a:gs>
                  <a:gs pos="72000">
                    <a:schemeClr val="accent6"/>
                  </a:gs>
                  <a:gs pos="100000">
                    <a:schemeClr val="accent5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2995;p40">
              <a:extLst>
                <a:ext uri="{FF2B5EF4-FFF2-40B4-BE49-F238E27FC236}">
                  <a16:creationId xmlns:a16="http://schemas.microsoft.com/office/drawing/2014/main" id="{5954FF8A-A619-1AD2-CA6F-B40F04DC5732}"/>
                </a:ext>
              </a:extLst>
            </p:cNvPr>
            <p:cNvSpPr/>
            <p:nvPr/>
          </p:nvSpPr>
          <p:spPr>
            <a:xfrm>
              <a:off x="2763150" y="1641848"/>
              <a:ext cx="515100" cy="515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871538" dist="2190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4" name="Google Shape;672;p41">
            <a:extLst>
              <a:ext uri="{FF2B5EF4-FFF2-40B4-BE49-F238E27FC236}">
                <a16:creationId xmlns:a16="http://schemas.microsoft.com/office/drawing/2014/main" id="{ACB1DCBD-9482-499D-8076-6D04DF7A27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306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I. INTRODUCTION</a:t>
            </a:r>
            <a:endParaRPr dirty="0"/>
          </a:p>
        </p:txBody>
      </p:sp>
      <p:sp>
        <p:nvSpPr>
          <p:cNvPr id="1025" name="Google Shape;507;p36">
            <a:extLst>
              <a:ext uri="{FF2B5EF4-FFF2-40B4-BE49-F238E27FC236}">
                <a16:creationId xmlns:a16="http://schemas.microsoft.com/office/drawing/2014/main" id="{8445E414-45E3-F63B-C73B-2FB0B9BF65FD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4816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300">
        <p159:morph option="byObject"/>
      </p:transition>
    </mc:Choice>
    <mc:Fallback xmlns="">
      <p:transition advTm="13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2" name="Google Shape;2576;p34">
            <a:extLst>
              <a:ext uri="{FF2B5EF4-FFF2-40B4-BE49-F238E27FC236}">
                <a16:creationId xmlns:a16="http://schemas.microsoft.com/office/drawing/2014/main" id="{C68C41CB-7CC5-7F55-3E8B-D6BB9EB9BA3D}"/>
              </a:ext>
            </a:extLst>
          </p:cNvPr>
          <p:cNvSpPr txBox="1">
            <a:spLocks/>
          </p:cNvSpPr>
          <p:nvPr/>
        </p:nvSpPr>
        <p:spPr>
          <a:xfrm>
            <a:off x="2801998" y="2690408"/>
            <a:ext cx="3480319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800" dirty="0">
                <a:solidFill>
                  <a:srgbClr val="FFD604"/>
                </a:solidFill>
                <a:latin typeface="Concert One" pitchFamily="2" charset="0"/>
              </a:rPr>
              <a:t>Sales</a:t>
            </a:r>
          </a:p>
          <a:p>
            <a:pPr algn="ctr">
              <a:lnSpc>
                <a:spcPts val="2500"/>
              </a:lnSpc>
            </a:pPr>
            <a:r>
              <a:rPr lang="en-US" sz="2800" dirty="0">
                <a:solidFill>
                  <a:srgbClr val="FFD604"/>
                </a:solidFill>
                <a:latin typeface="Concert One" pitchFamily="2" charset="0"/>
              </a:rPr>
              <a:t>Business Process</a:t>
            </a:r>
          </a:p>
        </p:txBody>
      </p:sp>
      <p:grpSp>
        <p:nvGrpSpPr>
          <p:cNvPr id="6" name="Google Shape;2987;p40">
            <a:extLst>
              <a:ext uri="{FF2B5EF4-FFF2-40B4-BE49-F238E27FC236}">
                <a16:creationId xmlns:a16="http://schemas.microsoft.com/office/drawing/2014/main" id="{BDC9D204-FF6A-327A-7F8E-6F55BA71C556}"/>
              </a:ext>
            </a:extLst>
          </p:cNvPr>
          <p:cNvGrpSpPr/>
          <p:nvPr/>
        </p:nvGrpSpPr>
        <p:grpSpPr>
          <a:xfrm>
            <a:off x="4041200" y="1457536"/>
            <a:ext cx="1061600" cy="995556"/>
            <a:chOff x="2378954" y="1595531"/>
            <a:chExt cx="1059542" cy="993509"/>
          </a:xfrm>
        </p:grpSpPr>
        <p:grpSp>
          <p:nvGrpSpPr>
            <p:cNvPr id="7" name="Google Shape;2988;p40">
              <a:extLst>
                <a:ext uri="{FF2B5EF4-FFF2-40B4-BE49-F238E27FC236}">
                  <a16:creationId xmlns:a16="http://schemas.microsoft.com/office/drawing/2014/main" id="{1C032785-29F1-7D11-4F63-997343CD7216}"/>
                </a:ext>
              </a:extLst>
            </p:cNvPr>
            <p:cNvGrpSpPr/>
            <p:nvPr/>
          </p:nvGrpSpPr>
          <p:grpSpPr>
            <a:xfrm flipH="1">
              <a:off x="2378954" y="1595531"/>
              <a:ext cx="1059542" cy="993509"/>
              <a:chOff x="1330300" y="2961625"/>
              <a:chExt cx="1959575" cy="1837450"/>
            </a:xfrm>
          </p:grpSpPr>
          <p:sp>
            <p:nvSpPr>
              <p:cNvPr id="9" name="Google Shape;2989;p40">
                <a:extLst>
                  <a:ext uri="{FF2B5EF4-FFF2-40B4-BE49-F238E27FC236}">
                    <a16:creationId xmlns:a16="http://schemas.microsoft.com/office/drawing/2014/main" id="{26EF758D-22F8-EEFF-F576-80C35ABD517F}"/>
                  </a:ext>
                </a:extLst>
              </p:cNvPr>
              <p:cNvSpPr/>
              <p:nvPr/>
            </p:nvSpPr>
            <p:spPr>
              <a:xfrm>
                <a:off x="1330300" y="2961625"/>
                <a:ext cx="1959575" cy="1837450"/>
              </a:xfrm>
              <a:custGeom>
                <a:avLst/>
                <a:gdLst/>
                <a:ahLst/>
                <a:cxnLst/>
                <a:rect l="l" t="t" r="r" b="b"/>
                <a:pathLst>
                  <a:path w="78383" h="73498" extrusionOk="0">
                    <a:moveTo>
                      <a:pt x="22141" y="4543"/>
                    </a:moveTo>
                    <a:cubicBezTo>
                      <a:pt x="5684" y="13947"/>
                      <a:pt x="1" y="34923"/>
                      <a:pt x="9405" y="51357"/>
                    </a:cubicBezTo>
                    <a:lnTo>
                      <a:pt x="9405" y="51357"/>
                    </a:lnTo>
                    <a:cubicBezTo>
                      <a:pt x="18832" y="67814"/>
                      <a:pt x="39785" y="73498"/>
                      <a:pt x="56242" y="64094"/>
                    </a:cubicBezTo>
                    <a:lnTo>
                      <a:pt x="56242" y="64094"/>
                    </a:lnTo>
                    <a:cubicBezTo>
                      <a:pt x="72676" y="54667"/>
                      <a:pt x="78383" y="33714"/>
                      <a:pt x="68956" y="17257"/>
                    </a:cubicBezTo>
                    <a:lnTo>
                      <a:pt x="68956" y="17257"/>
                    </a:lnTo>
                    <a:cubicBezTo>
                      <a:pt x="62633" y="6186"/>
                      <a:pt x="51061" y="1"/>
                      <a:pt x="39146" y="1"/>
                    </a:cubicBezTo>
                    <a:lnTo>
                      <a:pt x="39146" y="1"/>
                    </a:lnTo>
                    <a:cubicBezTo>
                      <a:pt x="33371" y="1"/>
                      <a:pt x="27505" y="1461"/>
                      <a:pt x="22141" y="4543"/>
                    </a:cubicBezTo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90;p40">
                <a:extLst>
                  <a:ext uri="{FF2B5EF4-FFF2-40B4-BE49-F238E27FC236}">
                    <a16:creationId xmlns:a16="http://schemas.microsoft.com/office/drawing/2014/main" id="{0B01DB77-A12D-BFD2-8BEF-3B65B5BB6590}"/>
                  </a:ext>
                </a:extLst>
              </p:cNvPr>
              <p:cNvSpPr/>
              <p:nvPr/>
            </p:nvSpPr>
            <p:spPr>
              <a:xfrm>
                <a:off x="2556125" y="4426675"/>
                <a:ext cx="147725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5909" h="5388" extrusionOk="0">
                    <a:moveTo>
                      <a:pt x="2982" y="1"/>
                    </a:moveTo>
                    <a:cubicBezTo>
                      <a:pt x="2838" y="1"/>
                      <a:pt x="2695" y="13"/>
                      <a:pt x="2553" y="37"/>
                    </a:cubicBezTo>
                    <a:cubicBezTo>
                      <a:pt x="1480" y="219"/>
                      <a:pt x="590" y="1041"/>
                      <a:pt x="202" y="2068"/>
                    </a:cubicBezTo>
                    <a:cubicBezTo>
                      <a:pt x="88" y="2365"/>
                      <a:pt x="19" y="2684"/>
                      <a:pt x="19" y="2981"/>
                    </a:cubicBezTo>
                    <a:cubicBezTo>
                      <a:pt x="0" y="4355"/>
                      <a:pt x="1394" y="5388"/>
                      <a:pt x="2741" y="5388"/>
                    </a:cubicBezTo>
                    <a:cubicBezTo>
                      <a:pt x="3027" y="5388"/>
                      <a:pt x="3312" y="5341"/>
                      <a:pt x="3580" y="5241"/>
                    </a:cubicBezTo>
                    <a:cubicBezTo>
                      <a:pt x="5132" y="4647"/>
                      <a:pt x="5908" y="2730"/>
                      <a:pt x="5543" y="1132"/>
                    </a:cubicBezTo>
                    <a:lnTo>
                      <a:pt x="5543" y="1132"/>
                    </a:lnTo>
                    <a:lnTo>
                      <a:pt x="5390" y="1592"/>
                    </a:lnTo>
                    <a:lnTo>
                      <a:pt x="5390" y="1592"/>
                    </a:lnTo>
                    <a:cubicBezTo>
                      <a:pt x="5362" y="1513"/>
                      <a:pt x="5329" y="1436"/>
                      <a:pt x="5292" y="1361"/>
                    </a:cubicBezTo>
                    <a:cubicBezTo>
                      <a:pt x="4876" y="509"/>
                      <a:pt x="3927" y="1"/>
                      <a:pt x="2982" y="1"/>
                    </a:cubicBezTo>
                    <a:close/>
                  </a:path>
                </a:pathLst>
              </a:custGeom>
              <a:solidFill>
                <a:srgbClr val="4D0077">
                  <a:alpha val="5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91;p40">
                <a:extLst>
                  <a:ext uri="{FF2B5EF4-FFF2-40B4-BE49-F238E27FC236}">
                    <a16:creationId xmlns:a16="http://schemas.microsoft.com/office/drawing/2014/main" id="{A32B58C3-8D20-C2BA-A2CB-140F31952F16}"/>
                  </a:ext>
                </a:extLst>
              </p:cNvPr>
              <p:cNvSpPr/>
              <p:nvPr/>
            </p:nvSpPr>
            <p:spPr>
              <a:xfrm>
                <a:off x="2393975" y="4508600"/>
                <a:ext cx="93025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471" extrusionOk="0">
                    <a:moveTo>
                      <a:pt x="3401" y="1781"/>
                    </a:moveTo>
                    <a:cubicBezTo>
                      <a:pt x="3469" y="1462"/>
                      <a:pt x="3538" y="1165"/>
                      <a:pt x="3629" y="845"/>
                    </a:cubicBezTo>
                    <a:cubicBezTo>
                      <a:pt x="2693" y="47"/>
                      <a:pt x="959" y="1"/>
                      <a:pt x="457" y="1119"/>
                    </a:cubicBezTo>
                    <a:cubicBezTo>
                      <a:pt x="0" y="2192"/>
                      <a:pt x="1301" y="3470"/>
                      <a:pt x="2397" y="3059"/>
                    </a:cubicBezTo>
                    <a:cubicBezTo>
                      <a:pt x="3492" y="2649"/>
                      <a:pt x="3721" y="982"/>
                      <a:pt x="2876" y="184"/>
                    </a:cubicBezTo>
                  </a:path>
                </a:pathLst>
              </a:custGeom>
              <a:solidFill>
                <a:srgbClr val="4D0077">
                  <a:alpha val="5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92;p40">
                <a:extLst>
                  <a:ext uri="{FF2B5EF4-FFF2-40B4-BE49-F238E27FC236}">
                    <a16:creationId xmlns:a16="http://schemas.microsoft.com/office/drawing/2014/main" id="{E546E1C7-B8AB-EFE7-1D61-1FE50D406271}"/>
                  </a:ext>
                </a:extLst>
              </p:cNvPr>
              <p:cNvSpPr/>
              <p:nvPr/>
            </p:nvSpPr>
            <p:spPr>
              <a:xfrm>
                <a:off x="1492375" y="3188175"/>
                <a:ext cx="1601775" cy="1345000"/>
              </a:xfrm>
              <a:custGeom>
                <a:avLst/>
                <a:gdLst/>
                <a:ahLst/>
                <a:cxnLst/>
                <a:rect l="l" t="t" r="r" b="b"/>
                <a:pathLst>
                  <a:path w="64071" h="53800" extrusionOk="0">
                    <a:moveTo>
                      <a:pt x="46815" y="7692"/>
                    </a:moveTo>
                    <a:cubicBezTo>
                      <a:pt x="48686" y="5182"/>
                      <a:pt x="51357" y="3264"/>
                      <a:pt x="54324" y="2283"/>
                    </a:cubicBezTo>
                    <a:cubicBezTo>
                      <a:pt x="54484" y="2191"/>
                      <a:pt x="54667" y="2100"/>
                      <a:pt x="54826" y="2032"/>
                    </a:cubicBezTo>
                    <a:cubicBezTo>
                      <a:pt x="55397" y="1849"/>
                      <a:pt x="56127" y="1918"/>
                      <a:pt x="56515" y="2374"/>
                    </a:cubicBezTo>
                    <a:cubicBezTo>
                      <a:pt x="56949" y="2876"/>
                      <a:pt x="56835" y="3698"/>
                      <a:pt x="56447" y="4246"/>
                    </a:cubicBezTo>
                    <a:cubicBezTo>
                      <a:pt x="56059" y="4794"/>
                      <a:pt x="55443" y="5136"/>
                      <a:pt x="54849" y="5455"/>
                    </a:cubicBezTo>
                    <a:lnTo>
                      <a:pt x="48641" y="8902"/>
                    </a:lnTo>
                    <a:cubicBezTo>
                      <a:pt x="48253" y="9108"/>
                      <a:pt x="47865" y="9336"/>
                      <a:pt x="47431" y="9336"/>
                    </a:cubicBezTo>
                    <a:cubicBezTo>
                      <a:pt x="46997" y="9359"/>
                      <a:pt x="46518" y="9108"/>
                      <a:pt x="46450" y="8674"/>
                    </a:cubicBezTo>
                    <a:cubicBezTo>
                      <a:pt x="46381" y="8309"/>
                      <a:pt x="46586" y="7989"/>
                      <a:pt x="46815" y="7692"/>
                    </a:cubicBezTo>
                    <a:close/>
                    <a:moveTo>
                      <a:pt x="58319" y="11367"/>
                    </a:moveTo>
                    <a:cubicBezTo>
                      <a:pt x="58410" y="12029"/>
                      <a:pt x="57748" y="12554"/>
                      <a:pt x="57177" y="12919"/>
                    </a:cubicBezTo>
                    <a:cubicBezTo>
                      <a:pt x="56881" y="13102"/>
                      <a:pt x="56607" y="13262"/>
                      <a:pt x="56333" y="13444"/>
                    </a:cubicBezTo>
                    <a:cubicBezTo>
                      <a:pt x="55192" y="14243"/>
                      <a:pt x="54096" y="15133"/>
                      <a:pt x="53069" y="16069"/>
                    </a:cubicBezTo>
                    <a:cubicBezTo>
                      <a:pt x="49714" y="19105"/>
                      <a:pt x="46838" y="22871"/>
                      <a:pt x="42706" y="24674"/>
                    </a:cubicBezTo>
                    <a:cubicBezTo>
                      <a:pt x="41725" y="25108"/>
                      <a:pt x="40378" y="25359"/>
                      <a:pt x="39716" y="24515"/>
                    </a:cubicBezTo>
                    <a:cubicBezTo>
                      <a:pt x="39077" y="23716"/>
                      <a:pt x="39511" y="22552"/>
                      <a:pt x="40081" y="21707"/>
                    </a:cubicBezTo>
                    <a:cubicBezTo>
                      <a:pt x="41040" y="20360"/>
                      <a:pt x="42341" y="19265"/>
                      <a:pt x="43642" y="18215"/>
                    </a:cubicBezTo>
                    <a:cubicBezTo>
                      <a:pt x="46221" y="16138"/>
                      <a:pt x="48823" y="14061"/>
                      <a:pt x="51448" y="12029"/>
                    </a:cubicBezTo>
                    <a:cubicBezTo>
                      <a:pt x="52338" y="11322"/>
                      <a:pt x="53274" y="10614"/>
                      <a:pt x="54347" y="10226"/>
                    </a:cubicBezTo>
                    <a:cubicBezTo>
                      <a:pt x="55443" y="9838"/>
                      <a:pt x="56721" y="9815"/>
                      <a:pt x="57657" y="10454"/>
                    </a:cubicBezTo>
                    <a:cubicBezTo>
                      <a:pt x="57976" y="10660"/>
                      <a:pt x="58273" y="10979"/>
                      <a:pt x="58319" y="11367"/>
                    </a:cubicBezTo>
                    <a:close/>
                    <a:moveTo>
                      <a:pt x="33850" y="26934"/>
                    </a:moveTo>
                    <a:cubicBezTo>
                      <a:pt x="33439" y="28874"/>
                      <a:pt x="31613" y="30130"/>
                      <a:pt x="29947" y="31180"/>
                    </a:cubicBezTo>
                    <a:cubicBezTo>
                      <a:pt x="28189" y="32275"/>
                      <a:pt x="26455" y="33371"/>
                      <a:pt x="24697" y="34444"/>
                    </a:cubicBezTo>
                    <a:cubicBezTo>
                      <a:pt x="24058" y="34854"/>
                      <a:pt x="23145" y="35242"/>
                      <a:pt x="22597" y="34717"/>
                    </a:cubicBezTo>
                    <a:cubicBezTo>
                      <a:pt x="23008" y="32686"/>
                      <a:pt x="24994" y="31385"/>
                      <a:pt x="26911" y="30495"/>
                    </a:cubicBezTo>
                    <a:cubicBezTo>
                      <a:pt x="28806" y="29627"/>
                      <a:pt x="30905" y="28851"/>
                      <a:pt x="32070" y="27117"/>
                    </a:cubicBezTo>
                    <a:lnTo>
                      <a:pt x="31819" y="27573"/>
                    </a:lnTo>
                    <a:cubicBezTo>
                      <a:pt x="32207" y="27345"/>
                      <a:pt x="32366" y="26866"/>
                      <a:pt x="32640" y="26500"/>
                    </a:cubicBezTo>
                    <a:cubicBezTo>
                      <a:pt x="32914" y="26135"/>
                      <a:pt x="33508" y="25930"/>
                      <a:pt x="33781" y="26272"/>
                    </a:cubicBezTo>
                    <a:cubicBezTo>
                      <a:pt x="33918" y="26455"/>
                      <a:pt x="33896" y="26729"/>
                      <a:pt x="33850" y="26934"/>
                    </a:cubicBezTo>
                    <a:close/>
                    <a:moveTo>
                      <a:pt x="12714" y="41474"/>
                    </a:moveTo>
                    <a:cubicBezTo>
                      <a:pt x="12280" y="42250"/>
                      <a:pt x="11778" y="42980"/>
                      <a:pt x="11047" y="43482"/>
                    </a:cubicBezTo>
                    <a:cubicBezTo>
                      <a:pt x="10340" y="43985"/>
                      <a:pt x="9381" y="44236"/>
                      <a:pt x="8560" y="43893"/>
                    </a:cubicBezTo>
                    <a:cubicBezTo>
                      <a:pt x="7966" y="43665"/>
                      <a:pt x="7510" y="43163"/>
                      <a:pt x="7076" y="42661"/>
                    </a:cubicBezTo>
                    <a:cubicBezTo>
                      <a:pt x="6300" y="41793"/>
                      <a:pt x="5524" y="40903"/>
                      <a:pt x="4748" y="40036"/>
                    </a:cubicBezTo>
                    <a:cubicBezTo>
                      <a:pt x="4474" y="39716"/>
                      <a:pt x="4177" y="39374"/>
                      <a:pt x="4200" y="38963"/>
                    </a:cubicBezTo>
                    <a:cubicBezTo>
                      <a:pt x="4223" y="38552"/>
                      <a:pt x="4771" y="38187"/>
                      <a:pt x="5067" y="38484"/>
                    </a:cubicBezTo>
                    <a:lnTo>
                      <a:pt x="4679" y="38210"/>
                    </a:lnTo>
                    <a:cubicBezTo>
                      <a:pt x="5912" y="39054"/>
                      <a:pt x="7578" y="38370"/>
                      <a:pt x="8948" y="37776"/>
                    </a:cubicBezTo>
                    <a:cubicBezTo>
                      <a:pt x="10317" y="37183"/>
                      <a:pt x="12189" y="36840"/>
                      <a:pt x="13079" y="38050"/>
                    </a:cubicBezTo>
                    <a:cubicBezTo>
                      <a:pt x="13787" y="39031"/>
                      <a:pt x="13330" y="40424"/>
                      <a:pt x="12714" y="41474"/>
                    </a:cubicBezTo>
                    <a:close/>
                    <a:moveTo>
                      <a:pt x="44623" y="7875"/>
                    </a:moveTo>
                    <a:cubicBezTo>
                      <a:pt x="41428" y="11436"/>
                      <a:pt x="38894" y="15407"/>
                      <a:pt x="35904" y="19082"/>
                    </a:cubicBezTo>
                    <a:cubicBezTo>
                      <a:pt x="30905" y="25222"/>
                      <a:pt x="24469" y="30655"/>
                      <a:pt x="16959" y="33690"/>
                    </a:cubicBezTo>
                    <a:cubicBezTo>
                      <a:pt x="11436" y="35950"/>
                      <a:pt x="5318" y="36749"/>
                      <a:pt x="0" y="35676"/>
                    </a:cubicBezTo>
                    <a:cubicBezTo>
                      <a:pt x="730" y="37936"/>
                      <a:pt x="1689" y="40150"/>
                      <a:pt x="2922" y="42295"/>
                    </a:cubicBezTo>
                    <a:cubicBezTo>
                      <a:pt x="5661" y="47066"/>
                      <a:pt x="9358" y="50946"/>
                      <a:pt x="13650" y="53799"/>
                    </a:cubicBezTo>
                    <a:cubicBezTo>
                      <a:pt x="14060" y="48550"/>
                      <a:pt x="17484" y="43323"/>
                      <a:pt x="21981" y="39397"/>
                    </a:cubicBezTo>
                    <a:cubicBezTo>
                      <a:pt x="26500" y="35402"/>
                      <a:pt x="32024" y="32549"/>
                      <a:pt x="37570" y="30107"/>
                    </a:cubicBezTo>
                    <a:cubicBezTo>
                      <a:pt x="40766" y="28692"/>
                      <a:pt x="44007" y="27391"/>
                      <a:pt x="46952" y="25519"/>
                    </a:cubicBezTo>
                    <a:cubicBezTo>
                      <a:pt x="53274" y="21524"/>
                      <a:pt x="57794" y="15179"/>
                      <a:pt x="64071" y="11322"/>
                    </a:cubicBezTo>
                    <a:cubicBezTo>
                      <a:pt x="63591" y="10272"/>
                      <a:pt x="63066" y="9222"/>
                      <a:pt x="62473" y="8195"/>
                    </a:cubicBezTo>
                    <a:cubicBezTo>
                      <a:pt x="60693" y="5067"/>
                      <a:pt x="58478" y="2328"/>
                      <a:pt x="55968" y="0"/>
                    </a:cubicBezTo>
                    <a:cubicBezTo>
                      <a:pt x="51540" y="1370"/>
                      <a:pt x="47705" y="4451"/>
                      <a:pt x="44623" y="7875"/>
                    </a:cubicBezTo>
                  </a:path>
                </a:pathLst>
              </a:custGeom>
              <a:gradFill>
                <a:gsLst>
                  <a:gs pos="0">
                    <a:schemeClr val="accent5"/>
                  </a:gs>
                  <a:gs pos="36000">
                    <a:srgbClr val="47A3A2"/>
                  </a:gs>
                  <a:gs pos="72000">
                    <a:schemeClr val="accent6"/>
                  </a:gs>
                  <a:gs pos="100000">
                    <a:schemeClr val="accent5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93;p40">
                <a:extLst>
                  <a:ext uri="{FF2B5EF4-FFF2-40B4-BE49-F238E27FC236}">
                    <a16:creationId xmlns:a16="http://schemas.microsoft.com/office/drawing/2014/main" id="{5761550F-50A9-64AF-CC78-9450D620C3DD}"/>
                  </a:ext>
                </a:extLst>
              </p:cNvPr>
              <p:cNvSpPr/>
              <p:nvPr/>
            </p:nvSpPr>
            <p:spPr>
              <a:xfrm>
                <a:off x="1476950" y="2971900"/>
                <a:ext cx="1020900" cy="673375"/>
              </a:xfrm>
              <a:custGeom>
                <a:avLst/>
                <a:gdLst/>
                <a:ahLst/>
                <a:cxnLst/>
                <a:rect l="l" t="t" r="r" b="b"/>
                <a:pathLst>
                  <a:path w="40836" h="26935" extrusionOk="0">
                    <a:moveTo>
                      <a:pt x="32276" y="10249"/>
                    </a:moveTo>
                    <a:lnTo>
                      <a:pt x="32572" y="9701"/>
                    </a:lnTo>
                    <a:cubicBezTo>
                      <a:pt x="31568" y="11390"/>
                      <a:pt x="29537" y="12395"/>
                      <a:pt x="27574" y="12212"/>
                    </a:cubicBezTo>
                    <a:cubicBezTo>
                      <a:pt x="29103" y="10706"/>
                      <a:pt x="30975" y="9587"/>
                      <a:pt x="33029" y="8925"/>
                    </a:cubicBezTo>
                    <a:cubicBezTo>
                      <a:pt x="32778" y="9382"/>
                      <a:pt x="32527" y="9815"/>
                      <a:pt x="32276" y="10249"/>
                    </a:cubicBezTo>
                    <a:close/>
                    <a:moveTo>
                      <a:pt x="14175" y="22529"/>
                    </a:moveTo>
                    <a:cubicBezTo>
                      <a:pt x="12669" y="23739"/>
                      <a:pt x="10592" y="24469"/>
                      <a:pt x="8720" y="23921"/>
                    </a:cubicBezTo>
                    <a:cubicBezTo>
                      <a:pt x="8400" y="23830"/>
                      <a:pt x="8081" y="23670"/>
                      <a:pt x="7921" y="23374"/>
                    </a:cubicBezTo>
                    <a:cubicBezTo>
                      <a:pt x="7693" y="22986"/>
                      <a:pt x="7898" y="22461"/>
                      <a:pt x="8264" y="22164"/>
                    </a:cubicBezTo>
                    <a:cubicBezTo>
                      <a:pt x="8606" y="21867"/>
                      <a:pt x="9062" y="21730"/>
                      <a:pt x="9496" y="21593"/>
                    </a:cubicBezTo>
                    <a:cubicBezTo>
                      <a:pt x="11916" y="20840"/>
                      <a:pt x="14152" y="19493"/>
                      <a:pt x="15933" y="17690"/>
                    </a:cubicBezTo>
                    <a:cubicBezTo>
                      <a:pt x="16252" y="17370"/>
                      <a:pt x="16618" y="17005"/>
                      <a:pt x="17051" y="16960"/>
                    </a:cubicBezTo>
                    <a:cubicBezTo>
                      <a:pt x="17508" y="16937"/>
                      <a:pt x="17987" y="17462"/>
                      <a:pt x="17713" y="17827"/>
                    </a:cubicBezTo>
                    <a:lnTo>
                      <a:pt x="17850" y="17987"/>
                    </a:lnTo>
                    <a:cubicBezTo>
                      <a:pt x="16800" y="19630"/>
                      <a:pt x="15705" y="21296"/>
                      <a:pt x="14175" y="22529"/>
                    </a:cubicBezTo>
                    <a:close/>
                    <a:moveTo>
                      <a:pt x="26136" y="11550"/>
                    </a:moveTo>
                    <a:cubicBezTo>
                      <a:pt x="22187" y="13559"/>
                      <a:pt x="18124" y="15362"/>
                      <a:pt x="13970" y="16960"/>
                    </a:cubicBezTo>
                    <a:cubicBezTo>
                      <a:pt x="11756" y="17804"/>
                      <a:pt x="9245" y="18603"/>
                      <a:pt x="7054" y="17667"/>
                    </a:cubicBezTo>
                    <a:cubicBezTo>
                      <a:pt x="5958" y="17188"/>
                      <a:pt x="5091" y="16298"/>
                      <a:pt x="4520" y="15248"/>
                    </a:cubicBezTo>
                    <a:cubicBezTo>
                      <a:pt x="2420" y="18466"/>
                      <a:pt x="914" y="22004"/>
                      <a:pt x="1" y="25702"/>
                    </a:cubicBezTo>
                    <a:cubicBezTo>
                      <a:pt x="4223" y="25017"/>
                      <a:pt x="8880" y="26934"/>
                      <a:pt x="13102" y="25793"/>
                    </a:cubicBezTo>
                    <a:cubicBezTo>
                      <a:pt x="18375" y="24355"/>
                      <a:pt x="21228" y="18717"/>
                      <a:pt x="25725" y="15590"/>
                    </a:cubicBezTo>
                    <a:cubicBezTo>
                      <a:pt x="27574" y="14266"/>
                      <a:pt x="29719" y="13399"/>
                      <a:pt x="31659" y="12235"/>
                    </a:cubicBezTo>
                    <a:cubicBezTo>
                      <a:pt x="36019" y="9587"/>
                      <a:pt x="39329" y="5273"/>
                      <a:pt x="40835" y="411"/>
                    </a:cubicBezTo>
                    <a:cubicBezTo>
                      <a:pt x="40105" y="252"/>
                      <a:pt x="39352" y="115"/>
                      <a:pt x="38621" y="0"/>
                    </a:cubicBezTo>
                    <a:cubicBezTo>
                      <a:pt x="37868" y="2055"/>
                      <a:pt x="36613" y="3949"/>
                      <a:pt x="35083" y="5524"/>
                    </a:cubicBezTo>
                    <a:cubicBezTo>
                      <a:pt x="32550" y="8103"/>
                      <a:pt x="29354" y="9907"/>
                      <a:pt x="26136" y="115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36000">
                    <a:srgbClr val="47A3A2"/>
                  </a:gs>
                  <a:gs pos="72000">
                    <a:schemeClr val="accent6"/>
                  </a:gs>
                  <a:gs pos="100000">
                    <a:schemeClr val="accent5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94;p40">
                <a:extLst>
                  <a:ext uri="{FF2B5EF4-FFF2-40B4-BE49-F238E27FC236}">
                    <a16:creationId xmlns:a16="http://schemas.microsoft.com/office/drawing/2014/main" id="{7D8A7F93-7D26-4320-8FC5-3FA783B3B59F}"/>
                  </a:ext>
                </a:extLst>
              </p:cNvPr>
              <p:cNvSpPr/>
              <p:nvPr/>
            </p:nvSpPr>
            <p:spPr>
              <a:xfrm>
                <a:off x="2020775" y="3863225"/>
                <a:ext cx="1141275" cy="808600"/>
              </a:xfrm>
              <a:custGeom>
                <a:avLst/>
                <a:gdLst/>
                <a:ahLst/>
                <a:cxnLst/>
                <a:rect l="l" t="t" r="r" b="b"/>
                <a:pathLst>
                  <a:path w="45651" h="32344" extrusionOk="0">
                    <a:moveTo>
                      <a:pt x="43231" y="6574"/>
                    </a:moveTo>
                    <a:cubicBezTo>
                      <a:pt x="42843" y="7442"/>
                      <a:pt x="41953" y="8149"/>
                      <a:pt x="41017" y="7989"/>
                    </a:cubicBezTo>
                    <a:cubicBezTo>
                      <a:pt x="40470" y="7898"/>
                      <a:pt x="40059" y="7442"/>
                      <a:pt x="39899" y="6939"/>
                    </a:cubicBezTo>
                    <a:cubicBezTo>
                      <a:pt x="39876" y="6985"/>
                      <a:pt x="39853" y="7054"/>
                      <a:pt x="39830" y="7099"/>
                    </a:cubicBezTo>
                    <a:lnTo>
                      <a:pt x="39899" y="6871"/>
                    </a:lnTo>
                    <a:cubicBezTo>
                      <a:pt x="39808" y="6506"/>
                      <a:pt x="39853" y="6141"/>
                      <a:pt x="40127" y="5844"/>
                    </a:cubicBezTo>
                    <a:lnTo>
                      <a:pt x="39899" y="6871"/>
                    </a:lnTo>
                    <a:cubicBezTo>
                      <a:pt x="39899" y="6894"/>
                      <a:pt x="39899" y="6917"/>
                      <a:pt x="39899" y="6939"/>
                    </a:cubicBezTo>
                    <a:cubicBezTo>
                      <a:pt x="40196" y="6163"/>
                      <a:pt x="40515" y="5387"/>
                      <a:pt x="41177" y="4931"/>
                    </a:cubicBezTo>
                    <a:cubicBezTo>
                      <a:pt x="41885" y="4451"/>
                      <a:pt x="43072" y="4588"/>
                      <a:pt x="43368" y="5410"/>
                    </a:cubicBezTo>
                    <a:cubicBezTo>
                      <a:pt x="43505" y="5775"/>
                      <a:pt x="43391" y="6209"/>
                      <a:pt x="43231" y="6574"/>
                    </a:cubicBezTo>
                    <a:close/>
                    <a:moveTo>
                      <a:pt x="23876" y="19288"/>
                    </a:moveTo>
                    <a:cubicBezTo>
                      <a:pt x="23624" y="19334"/>
                      <a:pt x="23328" y="19379"/>
                      <a:pt x="23099" y="19242"/>
                    </a:cubicBezTo>
                    <a:cubicBezTo>
                      <a:pt x="22963" y="19151"/>
                      <a:pt x="22894" y="19014"/>
                      <a:pt x="22871" y="18854"/>
                    </a:cubicBezTo>
                    <a:cubicBezTo>
                      <a:pt x="22826" y="18603"/>
                      <a:pt x="22894" y="18329"/>
                      <a:pt x="23031" y="18101"/>
                    </a:cubicBezTo>
                    <a:cubicBezTo>
                      <a:pt x="23191" y="17850"/>
                      <a:pt x="23396" y="17644"/>
                      <a:pt x="23556" y="17393"/>
                    </a:cubicBezTo>
                    <a:lnTo>
                      <a:pt x="23739" y="17074"/>
                    </a:lnTo>
                    <a:cubicBezTo>
                      <a:pt x="23693" y="17188"/>
                      <a:pt x="23624" y="17302"/>
                      <a:pt x="23556" y="17393"/>
                    </a:cubicBezTo>
                    <a:lnTo>
                      <a:pt x="23077" y="18284"/>
                    </a:lnTo>
                    <a:cubicBezTo>
                      <a:pt x="23145" y="18215"/>
                      <a:pt x="23191" y="18147"/>
                      <a:pt x="23259" y="18078"/>
                    </a:cubicBezTo>
                    <a:cubicBezTo>
                      <a:pt x="25291" y="15704"/>
                      <a:pt x="28783" y="15088"/>
                      <a:pt x="31431" y="13399"/>
                    </a:cubicBezTo>
                    <a:cubicBezTo>
                      <a:pt x="31842" y="13125"/>
                      <a:pt x="32230" y="12851"/>
                      <a:pt x="32572" y="12532"/>
                    </a:cubicBezTo>
                    <a:cubicBezTo>
                      <a:pt x="33143" y="12007"/>
                      <a:pt x="33805" y="11368"/>
                      <a:pt x="34558" y="11527"/>
                    </a:cubicBezTo>
                    <a:cubicBezTo>
                      <a:pt x="34923" y="12052"/>
                      <a:pt x="34512" y="12760"/>
                      <a:pt x="34078" y="13262"/>
                    </a:cubicBezTo>
                    <a:cubicBezTo>
                      <a:pt x="33873" y="13513"/>
                      <a:pt x="33645" y="13764"/>
                      <a:pt x="33394" y="13992"/>
                    </a:cubicBezTo>
                    <a:cubicBezTo>
                      <a:pt x="30837" y="16640"/>
                      <a:pt x="27482" y="18512"/>
                      <a:pt x="23876" y="19288"/>
                    </a:cubicBezTo>
                    <a:close/>
                    <a:moveTo>
                      <a:pt x="8514" y="27003"/>
                    </a:moveTo>
                    <a:cubicBezTo>
                      <a:pt x="7282" y="28235"/>
                      <a:pt x="6232" y="30176"/>
                      <a:pt x="4474" y="30084"/>
                    </a:cubicBezTo>
                    <a:cubicBezTo>
                      <a:pt x="4314" y="30061"/>
                      <a:pt x="4132" y="30039"/>
                      <a:pt x="3995" y="29947"/>
                    </a:cubicBezTo>
                    <a:cubicBezTo>
                      <a:pt x="3721" y="29742"/>
                      <a:pt x="3698" y="29285"/>
                      <a:pt x="3881" y="28966"/>
                    </a:cubicBezTo>
                    <a:cubicBezTo>
                      <a:pt x="3926" y="28897"/>
                      <a:pt x="3972" y="28829"/>
                      <a:pt x="4018" y="28783"/>
                    </a:cubicBezTo>
                    <a:lnTo>
                      <a:pt x="3629" y="29080"/>
                    </a:lnTo>
                    <a:cubicBezTo>
                      <a:pt x="6551" y="24857"/>
                      <a:pt x="11253" y="21936"/>
                      <a:pt x="16343" y="21182"/>
                    </a:cubicBezTo>
                    <a:cubicBezTo>
                      <a:pt x="14882" y="24150"/>
                      <a:pt x="10842" y="24652"/>
                      <a:pt x="8514" y="27003"/>
                    </a:cubicBezTo>
                    <a:close/>
                    <a:moveTo>
                      <a:pt x="42387" y="297"/>
                    </a:moveTo>
                    <a:cubicBezTo>
                      <a:pt x="41565" y="480"/>
                      <a:pt x="40926" y="1050"/>
                      <a:pt x="40333" y="1621"/>
                    </a:cubicBezTo>
                    <a:cubicBezTo>
                      <a:pt x="37457" y="4474"/>
                      <a:pt x="35357" y="8058"/>
                      <a:pt x="32435" y="10843"/>
                    </a:cubicBezTo>
                    <a:cubicBezTo>
                      <a:pt x="31499" y="11710"/>
                      <a:pt x="30518" y="12486"/>
                      <a:pt x="29468" y="13171"/>
                    </a:cubicBezTo>
                    <a:cubicBezTo>
                      <a:pt x="27916" y="14243"/>
                      <a:pt x="26249" y="15134"/>
                      <a:pt x="24515" y="15933"/>
                    </a:cubicBezTo>
                    <a:cubicBezTo>
                      <a:pt x="22757" y="16754"/>
                      <a:pt x="20931" y="17462"/>
                      <a:pt x="19105" y="18147"/>
                    </a:cubicBezTo>
                    <a:cubicBezTo>
                      <a:pt x="14335" y="19950"/>
                      <a:pt x="9450" y="21639"/>
                      <a:pt x="5341" y="24675"/>
                    </a:cubicBezTo>
                    <a:cubicBezTo>
                      <a:pt x="3219" y="26250"/>
                      <a:pt x="1324" y="28258"/>
                      <a:pt x="0" y="30541"/>
                    </a:cubicBezTo>
                    <a:cubicBezTo>
                      <a:pt x="2465" y="31431"/>
                      <a:pt x="5022" y="32024"/>
                      <a:pt x="7624" y="32344"/>
                    </a:cubicBezTo>
                    <a:cubicBezTo>
                      <a:pt x="7966" y="31385"/>
                      <a:pt x="8423" y="30495"/>
                      <a:pt x="9039" y="29673"/>
                    </a:cubicBezTo>
                    <a:cubicBezTo>
                      <a:pt x="10203" y="28098"/>
                      <a:pt x="11801" y="26889"/>
                      <a:pt x="13467" y="25839"/>
                    </a:cubicBezTo>
                    <a:cubicBezTo>
                      <a:pt x="15681" y="24469"/>
                      <a:pt x="18101" y="23374"/>
                      <a:pt x="20543" y="22346"/>
                    </a:cubicBezTo>
                    <a:cubicBezTo>
                      <a:pt x="25656" y="20178"/>
                      <a:pt x="30906" y="18306"/>
                      <a:pt x="34969" y="14768"/>
                    </a:cubicBezTo>
                    <a:cubicBezTo>
                      <a:pt x="35471" y="14335"/>
                      <a:pt x="35950" y="13878"/>
                      <a:pt x="36429" y="13399"/>
                    </a:cubicBezTo>
                    <a:cubicBezTo>
                      <a:pt x="37479" y="12281"/>
                      <a:pt x="38507" y="10957"/>
                      <a:pt x="39990" y="10569"/>
                    </a:cubicBezTo>
                    <a:cubicBezTo>
                      <a:pt x="41131" y="10295"/>
                      <a:pt x="42318" y="10637"/>
                      <a:pt x="43300" y="11322"/>
                    </a:cubicBezTo>
                    <a:cubicBezTo>
                      <a:pt x="44487" y="8400"/>
                      <a:pt x="45286" y="5319"/>
                      <a:pt x="45651" y="2192"/>
                    </a:cubicBezTo>
                    <a:cubicBezTo>
                      <a:pt x="44898" y="891"/>
                      <a:pt x="43779" y="1"/>
                      <a:pt x="42387" y="297"/>
                    </a:cubicBezTo>
                  </a:path>
                </a:pathLst>
              </a:custGeom>
              <a:gradFill>
                <a:gsLst>
                  <a:gs pos="0">
                    <a:schemeClr val="accent5"/>
                  </a:gs>
                  <a:gs pos="36000">
                    <a:srgbClr val="47A3A2"/>
                  </a:gs>
                  <a:gs pos="72000">
                    <a:schemeClr val="accent6"/>
                  </a:gs>
                  <a:gs pos="100000">
                    <a:schemeClr val="accent5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2995;p40">
              <a:extLst>
                <a:ext uri="{FF2B5EF4-FFF2-40B4-BE49-F238E27FC236}">
                  <a16:creationId xmlns:a16="http://schemas.microsoft.com/office/drawing/2014/main" id="{5954FF8A-A619-1AD2-CA6F-B40F04DC5732}"/>
                </a:ext>
              </a:extLst>
            </p:cNvPr>
            <p:cNvSpPr/>
            <p:nvPr/>
          </p:nvSpPr>
          <p:spPr>
            <a:xfrm>
              <a:off x="2763150" y="1641848"/>
              <a:ext cx="515100" cy="515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871538" dist="2190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D8658CA1-2614-E480-EE51-AF0259057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25" y="1421360"/>
            <a:ext cx="4315419" cy="253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620546-0C57-1A29-62F9-8603009EA236}"/>
              </a:ext>
            </a:extLst>
          </p:cNvPr>
          <p:cNvSpPr txBox="1"/>
          <p:nvPr/>
        </p:nvSpPr>
        <p:spPr>
          <a:xfrm>
            <a:off x="1964236" y="3966135"/>
            <a:ext cx="52155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 algn="ctr">
              <a:buNone/>
            </a:pPr>
            <a:r>
              <a:rPr lang="en-US" sz="800" i="1" dirty="0">
                <a:latin typeface="Tomorrow" panose="020B0604020202020204" charset="0"/>
              </a:rPr>
              <a:t>Cre: </a:t>
            </a:r>
            <a:r>
              <a:rPr lang="en-US" sz="800" i="1" dirty="0" err="1">
                <a:latin typeface="Tomorrow" panose="020B0604020202020204" charset="0"/>
              </a:rPr>
              <a:t>SuperOffice</a:t>
            </a:r>
            <a:r>
              <a:rPr lang="en-US" sz="800" i="1" dirty="0">
                <a:latin typeface="Tomorrow" panose="020B0604020202020204" charset="0"/>
              </a:rPr>
              <a:t>. (2023, February 21). Sales Process: A Structured Approach to Closing Sales Faster!  </a:t>
            </a:r>
          </a:p>
          <a:p>
            <a:pPr marL="0" indent="0" algn="ctr">
              <a:buNone/>
            </a:pPr>
            <a:r>
              <a:rPr lang="en-US" sz="800" i="1" dirty="0">
                <a:latin typeface="Tomorrow" panose="020B0604020202020204" charset="0"/>
                <a:hlinkClick r:id="rId4"/>
              </a:rPr>
              <a:t>https://www.superoffice.com/blog/sales-process/</a:t>
            </a:r>
            <a:endParaRPr lang="en-US" sz="800" i="1" dirty="0">
              <a:latin typeface="Tomorrow" panose="020B0604020202020204" charset="0"/>
            </a:endParaRPr>
          </a:p>
        </p:txBody>
      </p:sp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306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I. INTRODUCTION</a:t>
            </a:r>
            <a:endParaRPr dirty="0"/>
          </a:p>
        </p:txBody>
      </p:sp>
      <p:sp>
        <p:nvSpPr>
          <p:cNvPr id="17" name="Google Shape;507;p36">
            <a:extLst>
              <a:ext uri="{FF2B5EF4-FFF2-40B4-BE49-F238E27FC236}">
                <a16:creationId xmlns:a16="http://schemas.microsoft.com/office/drawing/2014/main" id="{2FED828A-69D7-8978-78B0-382B475D852F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1165823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xfrm>
            <a:off x="3527875" y="317650"/>
            <a:ext cx="20883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661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II. BUSINESS REQUIREMENTS</a:t>
            </a:r>
            <a:br>
              <a:rPr lang="en-US" sz="3200" dirty="0"/>
            </a:br>
            <a:r>
              <a:rPr lang="en-US" sz="3200" dirty="0"/>
              <a:t>ANALYSIS</a:t>
            </a:r>
          </a:p>
        </p:txBody>
      </p:sp>
      <p:pic>
        <p:nvPicPr>
          <p:cNvPr id="5" name="Picture 19">
            <a:extLst>
              <a:ext uri="{FF2B5EF4-FFF2-40B4-BE49-F238E27FC236}">
                <a16:creationId xmlns:a16="http://schemas.microsoft.com/office/drawing/2014/main" id="{5CEB7DEC-E88C-3362-EBC0-14C41273F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85557" y="2367935"/>
            <a:ext cx="310615" cy="310615"/>
          </a:xfrm>
          <a:prstGeom prst="rect">
            <a:avLst/>
          </a:prstGeom>
        </p:spPr>
      </p:pic>
      <p:sp>
        <p:nvSpPr>
          <p:cNvPr id="22" name="Google Shape;2576;p34">
            <a:extLst>
              <a:ext uri="{FF2B5EF4-FFF2-40B4-BE49-F238E27FC236}">
                <a16:creationId xmlns:a16="http://schemas.microsoft.com/office/drawing/2014/main" id="{881B973A-F8FD-4231-D365-54B4CDA4550C}"/>
              </a:ext>
            </a:extLst>
          </p:cNvPr>
          <p:cNvSpPr txBox="1">
            <a:spLocks/>
          </p:cNvSpPr>
          <p:nvPr/>
        </p:nvSpPr>
        <p:spPr>
          <a:xfrm>
            <a:off x="153854" y="3175038"/>
            <a:ext cx="3374021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How is the sales performance of the business?</a:t>
            </a:r>
          </a:p>
        </p:txBody>
      </p:sp>
      <p:pic>
        <p:nvPicPr>
          <p:cNvPr id="24" name="Picture 30">
            <a:extLst>
              <a:ext uri="{FF2B5EF4-FFF2-40B4-BE49-F238E27FC236}">
                <a16:creationId xmlns:a16="http://schemas.microsoft.com/office/drawing/2014/main" id="{E952371F-C2D5-1D22-6E81-A8116B903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693310" y="2389239"/>
            <a:ext cx="289311" cy="289311"/>
          </a:xfrm>
          <a:prstGeom prst="rect">
            <a:avLst/>
          </a:prstGeom>
        </p:spPr>
      </p:pic>
      <p:pic>
        <p:nvPicPr>
          <p:cNvPr id="25" name="Picture 31">
            <a:extLst>
              <a:ext uri="{FF2B5EF4-FFF2-40B4-BE49-F238E27FC236}">
                <a16:creationId xmlns:a16="http://schemas.microsoft.com/office/drawing/2014/main" id="{71960439-A0CD-3E70-8475-ABB9202E1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077852" y="2389239"/>
            <a:ext cx="289311" cy="289311"/>
          </a:xfrm>
          <a:prstGeom prst="rect">
            <a:avLst/>
          </a:prstGeom>
        </p:spPr>
      </p:pic>
      <p:pic>
        <p:nvPicPr>
          <p:cNvPr id="26" name="Picture 32">
            <a:extLst>
              <a:ext uri="{FF2B5EF4-FFF2-40B4-BE49-F238E27FC236}">
                <a16:creationId xmlns:a16="http://schemas.microsoft.com/office/drawing/2014/main" id="{2FFA31C5-D114-D44B-BDE5-6BC021CB4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462394" y="2389239"/>
            <a:ext cx="289311" cy="289311"/>
          </a:xfrm>
          <a:prstGeom prst="rect">
            <a:avLst/>
          </a:prstGeom>
        </p:spPr>
      </p:pic>
      <p:pic>
        <p:nvPicPr>
          <p:cNvPr id="27" name="Picture 30">
            <a:extLst>
              <a:ext uri="{FF2B5EF4-FFF2-40B4-BE49-F238E27FC236}">
                <a16:creationId xmlns:a16="http://schemas.microsoft.com/office/drawing/2014/main" id="{C93001EF-1B66-5B7B-604C-8B818C91E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187458" y="2389239"/>
            <a:ext cx="289311" cy="289311"/>
          </a:xfrm>
          <a:prstGeom prst="rect">
            <a:avLst/>
          </a:prstGeom>
        </p:spPr>
      </p:pic>
      <p:pic>
        <p:nvPicPr>
          <p:cNvPr id="28" name="Picture 31">
            <a:extLst>
              <a:ext uri="{FF2B5EF4-FFF2-40B4-BE49-F238E27FC236}">
                <a16:creationId xmlns:a16="http://schemas.microsoft.com/office/drawing/2014/main" id="{064929A3-5AEF-8C01-AF78-2DA39BB58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572000" y="2389239"/>
            <a:ext cx="289311" cy="289311"/>
          </a:xfrm>
          <a:prstGeom prst="rect">
            <a:avLst/>
          </a:prstGeom>
        </p:spPr>
      </p:pic>
      <p:sp>
        <p:nvSpPr>
          <p:cNvPr id="29" name="Google Shape;2576;p34">
            <a:extLst>
              <a:ext uri="{FF2B5EF4-FFF2-40B4-BE49-F238E27FC236}">
                <a16:creationId xmlns:a16="http://schemas.microsoft.com/office/drawing/2014/main" id="{BDC98446-4C0B-9F23-72D7-5A114A973593}"/>
              </a:ext>
            </a:extLst>
          </p:cNvPr>
          <p:cNvSpPr txBox="1">
            <a:spLocks/>
          </p:cNvSpPr>
          <p:nvPr/>
        </p:nvSpPr>
        <p:spPr>
          <a:xfrm>
            <a:off x="3329939" y="3175038"/>
            <a:ext cx="2388768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Identify the customer segments of the business?</a:t>
            </a:r>
          </a:p>
        </p:txBody>
      </p:sp>
      <p:sp>
        <p:nvSpPr>
          <p:cNvPr id="30" name="Google Shape;2576;p34">
            <a:extLst>
              <a:ext uri="{FF2B5EF4-FFF2-40B4-BE49-F238E27FC236}">
                <a16:creationId xmlns:a16="http://schemas.microsoft.com/office/drawing/2014/main" id="{1CD335CF-DEED-8BBD-584F-EC86D1001D45}"/>
              </a:ext>
            </a:extLst>
          </p:cNvPr>
          <p:cNvSpPr txBox="1">
            <a:spLocks/>
          </p:cNvSpPr>
          <p:nvPr/>
        </p:nvSpPr>
        <p:spPr>
          <a:xfrm>
            <a:off x="5838515" y="3175038"/>
            <a:ext cx="2760619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What is the tendency of customers’ purchasing behaviors?</a:t>
            </a:r>
          </a:p>
        </p:txBody>
      </p:sp>
      <p:sp>
        <p:nvSpPr>
          <p:cNvPr id="31" name="Google Shape;507;p36">
            <a:extLst>
              <a:ext uri="{FF2B5EF4-FFF2-40B4-BE49-F238E27FC236}">
                <a16:creationId xmlns:a16="http://schemas.microsoft.com/office/drawing/2014/main" id="{332E0F04-7F40-81DC-F5EF-497447796B8B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96968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600">
              <a:schemeClr val="accent2">
                <a:lumMod val="40000"/>
                <a:lumOff val="60000"/>
              </a:schemeClr>
            </a:gs>
            <a:gs pos="0">
              <a:srgbClr val="11002B"/>
            </a:gs>
            <a:gs pos="100000">
              <a:srgbClr val="210051"/>
            </a:gs>
          </a:gsLst>
          <a:lin ang="18900044" scaled="0"/>
        </a:gra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O K H O</a:t>
            </a:r>
            <a:endParaRPr dirty="0"/>
          </a:p>
        </p:txBody>
      </p:sp>
      <p:sp>
        <p:nvSpPr>
          <p:cNvPr id="12" name="Google Shape;672;p41">
            <a:extLst>
              <a:ext uri="{FF2B5EF4-FFF2-40B4-BE49-F238E27FC236}">
                <a16:creationId xmlns:a16="http://schemas.microsoft.com/office/drawing/2014/main" id="{05DB5C78-402A-4494-103F-10E2B2975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661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II. BUSINESS REQUIREMENTS</a:t>
            </a:r>
            <a:br>
              <a:rPr lang="en-US" sz="3200" dirty="0"/>
            </a:br>
            <a:r>
              <a:rPr lang="en-US" sz="3200" dirty="0"/>
              <a:t>ANALYSIS</a:t>
            </a:r>
          </a:p>
        </p:txBody>
      </p:sp>
      <p:pic>
        <p:nvPicPr>
          <p:cNvPr id="5" name="Picture 19">
            <a:extLst>
              <a:ext uri="{FF2B5EF4-FFF2-40B4-BE49-F238E27FC236}">
                <a16:creationId xmlns:a16="http://schemas.microsoft.com/office/drawing/2014/main" id="{5CEB7DEC-E88C-3362-EBC0-14C41273F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85557" y="2367935"/>
            <a:ext cx="310615" cy="310615"/>
          </a:xfrm>
          <a:prstGeom prst="rect">
            <a:avLst/>
          </a:prstGeom>
        </p:spPr>
      </p:pic>
      <p:sp>
        <p:nvSpPr>
          <p:cNvPr id="22" name="Google Shape;2576;p34">
            <a:extLst>
              <a:ext uri="{FF2B5EF4-FFF2-40B4-BE49-F238E27FC236}">
                <a16:creationId xmlns:a16="http://schemas.microsoft.com/office/drawing/2014/main" id="{881B973A-F8FD-4231-D365-54B4CDA4550C}"/>
              </a:ext>
            </a:extLst>
          </p:cNvPr>
          <p:cNvSpPr txBox="1">
            <a:spLocks/>
          </p:cNvSpPr>
          <p:nvPr/>
        </p:nvSpPr>
        <p:spPr>
          <a:xfrm>
            <a:off x="153854" y="3175038"/>
            <a:ext cx="3374021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en-US" sz="2000" dirty="0">
                <a:solidFill>
                  <a:srgbClr val="FFD604"/>
                </a:solidFill>
                <a:latin typeface="Concert One" pitchFamily="2" charset="0"/>
              </a:rPr>
              <a:t>How is the sales performance of the business?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194C46-8CC6-21D2-8FD0-B870084937DD}"/>
              </a:ext>
            </a:extLst>
          </p:cNvPr>
          <p:cNvSpPr txBox="1"/>
          <p:nvPr/>
        </p:nvSpPr>
        <p:spPr>
          <a:xfrm>
            <a:off x="3207775" y="2367935"/>
            <a:ext cx="4250668" cy="2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lvl="1" algn="l"/>
            <a:r>
              <a:rPr lang="en-US" sz="1200" dirty="0">
                <a:latin typeface="Tomorrow SemiBold" panose="020B0604020202020204" charset="0"/>
              </a:rPr>
              <a:t>1. Discover sales performance by regions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22FB7-470D-0090-13D0-5937165ED689}"/>
              </a:ext>
            </a:extLst>
          </p:cNvPr>
          <p:cNvSpPr txBox="1"/>
          <p:nvPr/>
        </p:nvSpPr>
        <p:spPr>
          <a:xfrm>
            <a:off x="3958305" y="2722865"/>
            <a:ext cx="20696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Tomorrow SemiBold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Tomorrow" panose="020B0604020202020204" charset="0"/>
              </a:rPr>
              <a:t>Acknowledge the regions that are performing well or not.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04DD8-07AD-777F-FFFF-CF5E08A19969}"/>
              </a:ext>
            </a:extLst>
          </p:cNvPr>
          <p:cNvSpPr txBox="1"/>
          <p:nvPr/>
        </p:nvSpPr>
        <p:spPr>
          <a:xfrm>
            <a:off x="3958304" y="3584639"/>
            <a:ext cx="290695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Font typeface="Arial" panose="020B0604020202020204" pitchFamily="34" charset="0"/>
              <a:buNone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r>
              <a:rPr lang="en-US" dirty="0"/>
              <a:t>Providing useful insights into customer behaviors and preferences in different places.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8AF732-DE34-4EFD-C429-3972F502AA3C}"/>
              </a:ext>
            </a:extLst>
          </p:cNvPr>
          <p:cNvSpPr txBox="1"/>
          <p:nvPr/>
        </p:nvSpPr>
        <p:spPr>
          <a:xfrm>
            <a:off x="6729628" y="2886950"/>
            <a:ext cx="2306555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Font typeface="Arial" panose="020B0604020202020204" pitchFamily="34" charset="0"/>
              <a:buNone/>
              <a:defRPr sz="1200">
                <a:solidFill>
                  <a:schemeClr val="lt1"/>
                </a:solidFill>
                <a:latin typeface="Tomorrow" panose="020B0604020202020204" charset="0"/>
                <a:ea typeface="Tomorrow SemiBold"/>
                <a:cs typeface="Tomorrow SemiBold"/>
              </a:defRPr>
            </a:lvl1pPr>
            <a:lvl2pPr marL="914400" indent="-317500">
              <a:buClr>
                <a:schemeClr val="dk1"/>
              </a:buClr>
              <a:buSzPts val="1100"/>
              <a:buFont typeface="Tomorrow"/>
              <a:buNone/>
              <a:defRPr sz="1200">
                <a:solidFill>
                  <a:schemeClr val="dk1"/>
                </a:solidFill>
                <a:latin typeface="Tomorrow SemiBold" panose="020B0604020202020204" charset="0"/>
                <a:ea typeface="Tomorrow"/>
                <a:cs typeface="Tomorrow"/>
              </a:defRPr>
            </a:lvl2pPr>
            <a:lvl3pPr marL="1371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3pPr>
            <a:lvl4pPr marL="1828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4pPr>
            <a:lvl5pPr marL="22860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5pPr>
            <a:lvl6pPr marL="27432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6pPr>
            <a:lvl7pPr marL="32004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7pPr>
            <a:lvl8pPr marL="36576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8pPr>
            <a:lvl9pPr marL="4114800" indent="-317500" algn="ctr">
              <a:buClr>
                <a:schemeClr val="dk1"/>
              </a:buClr>
              <a:buSzPts val="1100"/>
              <a:buFont typeface="Tomorrow"/>
              <a:buNone/>
              <a:defRPr sz="1100">
                <a:solidFill>
                  <a:schemeClr val="dk1"/>
                </a:solidFill>
                <a:latin typeface="Tomorrow"/>
                <a:ea typeface="Tomorrow"/>
                <a:cs typeface="Tomorrow"/>
              </a:defRPr>
            </a:lvl9pPr>
          </a:lstStyle>
          <a:p>
            <a:r>
              <a:rPr lang="en-US" dirty="0"/>
              <a:t>Adapt their marketing and sales strategies better.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447F67-58F7-1D07-7639-76903D21D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685" y="2886950"/>
            <a:ext cx="453591" cy="4535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718D48-BE2E-48E1-D8EC-520311581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758" y="2905113"/>
            <a:ext cx="406400" cy="406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9EFA26B-A87C-A440-00DA-417E10E8E0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5684" y="3681008"/>
            <a:ext cx="453591" cy="453591"/>
          </a:xfrm>
          <a:prstGeom prst="rect">
            <a:avLst/>
          </a:prstGeom>
        </p:spPr>
      </p:pic>
      <p:sp>
        <p:nvSpPr>
          <p:cNvPr id="35" name="Google Shape;507;p36">
            <a:extLst>
              <a:ext uri="{FF2B5EF4-FFF2-40B4-BE49-F238E27FC236}">
                <a16:creationId xmlns:a16="http://schemas.microsoft.com/office/drawing/2014/main" id="{74A3DDE3-DB17-683D-E75A-AEDBF73D4A64}"/>
              </a:ext>
            </a:extLst>
          </p:cNvPr>
          <p:cNvSpPr txBox="1">
            <a:spLocks/>
          </p:cNvSpPr>
          <p:nvPr/>
        </p:nvSpPr>
        <p:spPr>
          <a:xfrm>
            <a:off x="7834229" y="4278403"/>
            <a:ext cx="1156476" cy="60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omorrow"/>
              <a:buNone/>
              <a:defRPr sz="1400" b="0" i="0" u="none" strike="noStrike" cap="none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omorrow"/>
              <a:buNone/>
              <a:defRPr sz="1800" b="0" i="0" u="none" strike="noStrike" cap="none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indent="0">
              <a:lnSpc>
                <a:spcPts val="1700"/>
              </a:lnSpc>
            </a:pPr>
            <a:r>
              <a:rPr lang="en-US" sz="1200" dirty="0">
                <a:latin typeface="Tomorrow" panose="020B0604020202020204" charset="0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184790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cience Fiction Special Effects Designer CV by Slidesgo">
  <a:themeElements>
    <a:clrScheme name="Simple Light">
      <a:dk1>
        <a:srgbClr val="FDFDFB"/>
      </a:dk1>
      <a:lt1>
        <a:srgbClr val="F3F3F3"/>
      </a:lt1>
      <a:dk2>
        <a:srgbClr val="F8FF41"/>
      </a:dk2>
      <a:lt2>
        <a:srgbClr val="7EEEF3"/>
      </a:lt2>
      <a:accent1>
        <a:srgbClr val="2B54B6"/>
      </a:accent1>
      <a:accent2>
        <a:srgbClr val="320179"/>
      </a:accent2>
      <a:accent3>
        <a:srgbClr val="D81D94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FDFDFB"/>
    </a:dk1>
    <a:lt1>
      <a:srgbClr val="F3F3F3"/>
    </a:lt1>
    <a:dk2>
      <a:srgbClr val="F8FF41"/>
    </a:dk2>
    <a:lt2>
      <a:srgbClr val="7EEEF3"/>
    </a:lt2>
    <a:accent1>
      <a:srgbClr val="2B54B6"/>
    </a:accent1>
    <a:accent2>
      <a:srgbClr val="320179"/>
    </a:accent2>
    <a:accent3>
      <a:srgbClr val="D81D94"/>
    </a:accent3>
    <a:accent4>
      <a:srgbClr val="FFFFFF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FDFDFB"/>
    </a:dk1>
    <a:lt1>
      <a:srgbClr val="F3F3F3"/>
    </a:lt1>
    <a:dk2>
      <a:srgbClr val="F8FF41"/>
    </a:dk2>
    <a:lt2>
      <a:srgbClr val="7EEEF3"/>
    </a:lt2>
    <a:accent1>
      <a:srgbClr val="2B54B6"/>
    </a:accent1>
    <a:accent2>
      <a:srgbClr val="320179"/>
    </a:accent2>
    <a:accent3>
      <a:srgbClr val="D81D94"/>
    </a:accent3>
    <a:accent4>
      <a:srgbClr val="FFFFFF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FDFDFB"/>
    </a:dk1>
    <a:lt1>
      <a:srgbClr val="F3F3F3"/>
    </a:lt1>
    <a:dk2>
      <a:srgbClr val="F8FF41"/>
    </a:dk2>
    <a:lt2>
      <a:srgbClr val="7EEEF3"/>
    </a:lt2>
    <a:accent1>
      <a:srgbClr val="2B54B6"/>
    </a:accent1>
    <a:accent2>
      <a:srgbClr val="320179"/>
    </a:accent2>
    <a:accent3>
      <a:srgbClr val="D81D94"/>
    </a:accent3>
    <a:accent4>
      <a:srgbClr val="FFFFFF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Simple Light">
    <a:dk1>
      <a:srgbClr val="FDFDFB"/>
    </a:dk1>
    <a:lt1>
      <a:srgbClr val="F3F3F3"/>
    </a:lt1>
    <a:dk2>
      <a:srgbClr val="F8FF41"/>
    </a:dk2>
    <a:lt2>
      <a:srgbClr val="7EEEF3"/>
    </a:lt2>
    <a:accent1>
      <a:srgbClr val="2B54B6"/>
    </a:accent1>
    <a:accent2>
      <a:srgbClr val="320179"/>
    </a:accent2>
    <a:accent3>
      <a:srgbClr val="D81D94"/>
    </a:accent3>
    <a:accent4>
      <a:srgbClr val="FFFFFF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5.xml><?xml version="1.0" encoding="utf-8"?>
<a:themeOverride xmlns:a="http://schemas.openxmlformats.org/drawingml/2006/main">
  <a:clrScheme name="Simple Light">
    <a:dk1>
      <a:srgbClr val="FDFDFB"/>
    </a:dk1>
    <a:lt1>
      <a:srgbClr val="F3F3F3"/>
    </a:lt1>
    <a:dk2>
      <a:srgbClr val="F8FF41"/>
    </a:dk2>
    <a:lt2>
      <a:srgbClr val="7EEEF3"/>
    </a:lt2>
    <a:accent1>
      <a:srgbClr val="2B54B6"/>
    </a:accent1>
    <a:accent2>
      <a:srgbClr val="320179"/>
    </a:accent2>
    <a:accent3>
      <a:srgbClr val="D81D94"/>
    </a:accent3>
    <a:accent4>
      <a:srgbClr val="FFFFFF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6.xml><?xml version="1.0" encoding="utf-8"?>
<a:themeOverride xmlns:a="http://schemas.openxmlformats.org/drawingml/2006/main">
  <a:clrScheme name="Simple Light">
    <a:dk1>
      <a:srgbClr val="FDFDFB"/>
    </a:dk1>
    <a:lt1>
      <a:srgbClr val="F3F3F3"/>
    </a:lt1>
    <a:dk2>
      <a:srgbClr val="F8FF41"/>
    </a:dk2>
    <a:lt2>
      <a:srgbClr val="7EEEF3"/>
    </a:lt2>
    <a:accent1>
      <a:srgbClr val="2B54B6"/>
    </a:accent1>
    <a:accent2>
      <a:srgbClr val="320179"/>
    </a:accent2>
    <a:accent3>
      <a:srgbClr val="D81D94"/>
    </a:accent3>
    <a:accent4>
      <a:srgbClr val="FFFFFF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7.xml><?xml version="1.0" encoding="utf-8"?>
<a:themeOverride xmlns:a="http://schemas.openxmlformats.org/drawingml/2006/main">
  <a:clrScheme name="Simple Light">
    <a:dk1>
      <a:srgbClr val="FDFDFB"/>
    </a:dk1>
    <a:lt1>
      <a:srgbClr val="F3F3F3"/>
    </a:lt1>
    <a:dk2>
      <a:srgbClr val="F8FF41"/>
    </a:dk2>
    <a:lt2>
      <a:srgbClr val="7EEEF3"/>
    </a:lt2>
    <a:accent1>
      <a:srgbClr val="2B54B6"/>
    </a:accent1>
    <a:accent2>
      <a:srgbClr val="320179"/>
    </a:accent2>
    <a:accent3>
      <a:srgbClr val="D81D94"/>
    </a:accent3>
    <a:accent4>
      <a:srgbClr val="FFFFFF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8.xml><?xml version="1.0" encoding="utf-8"?>
<a:themeOverride xmlns:a="http://schemas.openxmlformats.org/drawingml/2006/main">
  <a:clrScheme name="Simple Light">
    <a:dk1>
      <a:srgbClr val="FDFDFB"/>
    </a:dk1>
    <a:lt1>
      <a:srgbClr val="F3F3F3"/>
    </a:lt1>
    <a:dk2>
      <a:srgbClr val="F8FF41"/>
    </a:dk2>
    <a:lt2>
      <a:srgbClr val="7EEEF3"/>
    </a:lt2>
    <a:accent1>
      <a:srgbClr val="2B54B6"/>
    </a:accent1>
    <a:accent2>
      <a:srgbClr val="320179"/>
    </a:accent2>
    <a:accent3>
      <a:srgbClr val="D81D94"/>
    </a:accent3>
    <a:accent4>
      <a:srgbClr val="FFFFFF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9.xml><?xml version="1.0" encoding="utf-8"?>
<a:themeOverride xmlns:a="http://schemas.openxmlformats.org/drawingml/2006/main">
  <a:clrScheme name="Simple Light">
    <a:dk1>
      <a:srgbClr val="FDFDFB"/>
    </a:dk1>
    <a:lt1>
      <a:srgbClr val="F3F3F3"/>
    </a:lt1>
    <a:dk2>
      <a:srgbClr val="F8FF41"/>
    </a:dk2>
    <a:lt2>
      <a:srgbClr val="7EEEF3"/>
    </a:lt2>
    <a:accent1>
      <a:srgbClr val="2B54B6"/>
    </a:accent1>
    <a:accent2>
      <a:srgbClr val="320179"/>
    </a:accent2>
    <a:accent3>
      <a:srgbClr val="D81D94"/>
    </a:accent3>
    <a:accent4>
      <a:srgbClr val="FFFFFF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6207</Words>
  <Application>Microsoft Office PowerPoint</Application>
  <PresentationFormat>On-screen Show (16:9)</PresentationFormat>
  <Paragraphs>675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Concert One</vt:lpstr>
      <vt:lpstr>Tomorrow</vt:lpstr>
      <vt:lpstr>Times New Roman</vt:lpstr>
      <vt:lpstr>Arial</vt:lpstr>
      <vt:lpstr>Segoe UI Historic</vt:lpstr>
      <vt:lpstr>Tomorrow SemiBold</vt:lpstr>
      <vt:lpstr>Jockey One</vt:lpstr>
      <vt:lpstr>Calibri</vt:lpstr>
      <vt:lpstr>Tomorrow Medium</vt:lpstr>
      <vt:lpstr>Science Fiction Special Effects Designer CV by Slidesgo</vt:lpstr>
      <vt:lpstr>Business Intelligence technology   &amp;  Automation Processes  to make more accurate decisions for sales operations</vt:lpstr>
      <vt:lpstr>MEMBERS</vt:lpstr>
      <vt:lpstr>OUTLINE</vt:lpstr>
      <vt:lpstr>I. INTRODUCTION</vt:lpstr>
      <vt:lpstr>I. INTRODUCTION</vt:lpstr>
      <vt:lpstr>I. INTRODUCTION</vt:lpstr>
      <vt:lpstr>I. INTRODUCTION</vt:lpstr>
      <vt:lpstr>II. BUSINESS REQUIREMENTS ANALYSIS</vt:lpstr>
      <vt:lpstr>II. BUSINESS REQUIREMENTS ANALYSIS</vt:lpstr>
      <vt:lpstr>II. BUSINESS REQUIREMENTS ANALYSIS</vt:lpstr>
      <vt:lpstr>II. BUSINESS REQUIREMENTS ANALYSIS</vt:lpstr>
      <vt:lpstr>II. BUSINESS REQUIREMENTS ANALYSIS</vt:lpstr>
      <vt:lpstr>II. BUSINESS REQUIREMENTS ANALYSIS</vt:lpstr>
      <vt:lpstr>II. BUSINESS REQUIREMENTS ANALYSIS</vt:lpstr>
      <vt:lpstr>II. BUSINESS REQUIREMENTS ANALYSIS</vt:lpstr>
      <vt:lpstr>II. BUSINESS REQUIREMENTS ANALYSIS</vt:lpstr>
      <vt:lpstr>II. BUSINESS REQUIREMENTS ANALYSIS</vt:lpstr>
      <vt:lpstr>III. DATA SOURCE ADVENTUREWORKS DATABASE</vt:lpstr>
      <vt:lpstr>III. DATA SOURCE ADVENTUREWORKS DATABASE</vt:lpstr>
      <vt:lpstr>IV. PROPOSAL BI SOLUTION</vt:lpstr>
      <vt:lpstr>V. BUILDING DATA WAREHOUSE </vt:lpstr>
      <vt:lpstr>V. BUILDING DATA WAREHOUSE </vt:lpstr>
      <vt:lpstr>V. BUILDING DATA WAREHOUSE </vt:lpstr>
      <vt:lpstr>V. BUILDING DATA WAREHOUSE </vt:lpstr>
      <vt:lpstr>V. BUILDING DATA WAREHOUSE </vt:lpstr>
      <vt:lpstr>V. BUILDING DATA WAREHOUSE </vt:lpstr>
      <vt:lpstr>V. BUILDING DATA WAREHOUSE </vt:lpstr>
      <vt:lpstr>V. BUILDING DATA WAREHOUSE </vt:lpstr>
      <vt:lpstr>V. BUILDING DATA WAREHOUSE </vt:lpstr>
      <vt:lpstr>VI. DATA ANALYTICS  AND VISUALIZATION</vt:lpstr>
      <vt:lpstr>VI. DATA ANALYTICS  AND VISUALIZATION</vt:lpstr>
      <vt:lpstr>VI. DATA ANALYTICS  AND VISUALIZATION</vt:lpstr>
      <vt:lpstr>VI. DATA ANALYTICS  AND VISUALIZATION</vt:lpstr>
      <vt:lpstr>VI. DATA ANALYTICS  AND VISUALIZATION</vt:lpstr>
      <vt:lpstr>VI. DATA ANALYTICS  AND VISUALIZATION</vt:lpstr>
      <vt:lpstr>VI. DATA ANALYTICS  AND VISUALIZATION</vt:lpstr>
      <vt:lpstr>VI. DATA ANALYTICS  AND VISUALIZATION</vt:lpstr>
      <vt:lpstr>Results</vt:lpstr>
      <vt:lpstr>Limitations</vt:lpstr>
      <vt:lpstr>Future 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FICTION SPECIAL EFFECTS DESIGNER CV</dc:title>
  <dc:creator>Thien Truc</dc:creator>
  <cp:lastModifiedBy>Trần Nhật Nguyên</cp:lastModifiedBy>
  <cp:revision>24</cp:revision>
  <dcterms:modified xsi:type="dcterms:W3CDTF">2023-05-08T16:10:31Z</dcterms:modified>
</cp:coreProperties>
</file>